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Teko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hL7L9Eyz45ZwKfEs6D/UD2Ckh/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D3319-20C8-3BB4-C943-69589EBB1852}" v="1182" dt="2020-05-02T09:50:31.008"/>
    <p1510:client id="{A58E4448-F86A-3B50-05B0-5B4E27BBC2E8}" v="56" dt="2020-04-27T07:18:05.651"/>
  </p1510:revLst>
</p1510:revInfo>
</file>

<file path=ppt/tableStyles.xml><?xml version="1.0" encoding="utf-8"?>
<a:tblStyleLst xmlns:a="http://schemas.openxmlformats.org/drawingml/2006/main" def="{836F9184-9CAF-4B48-8DE9-DFA8C70FB7DC}">
  <a:tblStyle styleId="{836F9184-9CAF-4B48-8DE9-DFA8C70FB7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Palomo Ruiz" userId="S::ipalomoruiz@iessanagus.es::637f2496-3dc9-4564-a76f-58132021bdb8" providerId="AD" clId="Web-{2D8D3319-20C8-3BB4-C943-69589EBB1852}"/>
    <pc:docChg chg="modSld">
      <pc:chgData name="Isabel Palomo Ruiz" userId="S::ipalomoruiz@iessanagus.es::637f2496-3dc9-4564-a76f-58132021bdb8" providerId="AD" clId="Web-{2D8D3319-20C8-3BB4-C943-69589EBB1852}" dt="2020-05-02T09:50:31.008" v="1171" actId="1076"/>
      <pc:docMkLst>
        <pc:docMk/>
      </pc:docMkLst>
      <pc:sldChg chg="modSp">
        <pc:chgData name="Isabel Palomo Ruiz" userId="S::ipalomoruiz@iessanagus.es::637f2496-3dc9-4564-a76f-58132021bdb8" providerId="AD" clId="Web-{2D8D3319-20C8-3BB4-C943-69589EBB1852}" dt="2020-05-02T08:15:25.683" v="2" actId="20577"/>
        <pc:sldMkLst>
          <pc:docMk/>
          <pc:sldMk cId="0" sldId="256"/>
        </pc:sldMkLst>
        <pc:spChg chg="mod">
          <ac:chgData name="Isabel Palomo Ruiz" userId="S::ipalomoruiz@iessanagus.es::637f2496-3dc9-4564-a76f-58132021bdb8" providerId="AD" clId="Web-{2D8D3319-20C8-3BB4-C943-69589EBB1852}" dt="2020-05-02T08:15:25.683" v="2" actId="20577"/>
          <ac:spMkLst>
            <pc:docMk/>
            <pc:sldMk cId="0" sldId="256"/>
            <ac:spMk id="153" creationId="{00000000-0000-0000-0000-000000000000}"/>
          </ac:spMkLst>
        </pc:spChg>
      </pc:sldChg>
      <pc:sldChg chg="addSp delSp modSp">
        <pc:chgData name="Isabel Palomo Ruiz" userId="S::ipalomoruiz@iessanagus.es::637f2496-3dc9-4564-a76f-58132021bdb8" providerId="AD" clId="Web-{2D8D3319-20C8-3BB4-C943-69589EBB1852}" dt="2020-05-02T09:49:32.085" v="1166" actId="20577"/>
        <pc:sldMkLst>
          <pc:docMk/>
          <pc:sldMk cId="0" sldId="259"/>
        </pc:sldMkLst>
        <pc:spChg chg="mod">
          <ac:chgData name="Isabel Palomo Ruiz" userId="S::ipalomoruiz@iessanagus.es::637f2496-3dc9-4564-a76f-58132021bdb8" providerId="AD" clId="Web-{2D8D3319-20C8-3BB4-C943-69589EBB1852}" dt="2020-05-02T08:36:00.748" v="107" actId="1076"/>
          <ac:spMkLst>
            <pc:docMk/>
            <pc:sldMk cId="0" sldId="259"/>
            <ac:spMk id="171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49:32.085" v="1166" actId="20577"/>
          <ac:spMkLst>
            <pc:docMk/>
            <pc:sldMk cId="0" sldId="259"/>
            <ac:spMk id="172" creationId="{00000000-0000-0000-0000-000000000000}"/>
          </ac:spMkLst>
        </pc:spChg>
        <pc:graphicFrameChg chg="mod modGraphic">
          <ac:chgData name="Isabel Palomo Ruiz" userId="S::ipalomoruiz@iessanagus.es::637f2496-3dc9-4564-a76f-58132021bdb8" providerId="AD" clId="Web-{2D8D3319-20C8-3BB4-C943-69589EBB1852}" dt="2020-05-02T09:49:17.616" v="1163"/>
          <ac:graphicFrameMkLst>
            <pc:docMk/>
            <pc:sldMk cId="0" sldId="259"/>
            <ac:graphicFrameMk id="174" creationId="{00000000-0000-0000-0000-000000000000}"/>
          </ac:graphicFrameMkLst>
        </pc:graphicFrameChg>
        <pc:picChg chg="add mod">
          <ac:chgData name="Isabel Palomo Ruiz" userId="S::ipalomoruiz@iessanagus.es::637f2496-3dc9-4564-a76f-58132021bdb8" providerId="AD" clId="Web-{2D8D3319-20C8-3BB4-C943-69589EBB1852}" dt="2020-05-02T08:43:58.202" v="206" actId="1076"/>
          <ac:picMkLst>
            <pc:docMk/>
            <pc:sldMk cId="0" sldId="259"/>
            <ac:picMk id="2" creationId="{E768CF76-A0F7-4220-9D59-D8C1A76D14F8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8:31:02.701" v="25"/>
          <ac:picMkLst>
            <pc:docMk/>
            <pc:sldMk cId="0" sldId="259"/>
            <ac:picMk id="4" creationId="{58E912A5-8516-4229-8C75-6A90FDA5B921}"/>
          </ac:picMkLst>
        </pc:picChg>
        <pc:picChg chg="add del mod">
          <ac:chgData name="Isabel Palomo Ruiz" userId="S::ipalomoruiz@iessanagus.es::637f2496-3dc9-4564-a76f-58132021bdb8" providerId="AD" clId="Web-{2D8D3319-20C8-3BB4-C943-69589EBB1852}" dt="2020-05-02T08:45:45.218" v="216"/>
          <ac:picMkLst>
            <pc:docMk/>
            <pc:sldMk cId="0" sldId="259"/>
            <ac:picMk id="5" creationId="{6CC40080-EF2D-4731-972B-DCCE09215E0B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8:47:06.609" v="235" actId="1076"/>
          <ac:picMkLst>
            <pc:docMk/>
            <pc:sldMk cId="0" sldId="259"/>
            <ac:picMk id="6" creationId="{421B5DF7-671A-4E10-8709-8D3103A70D8E}"/>
          </ac:picMkLst>
        </pc:picChg>
      </pc:sldChg>
      <pc:sldChg chg="addSp delSp modSp">
        <pc:chgData name="Isabel Palomo Ruiz" userId="S::ipalomoruiz@iessanagus.es::637f2496-3dc9-4564-a76f-58132021bdb8" providerId="AD" clId="Web-{2D8D3319-20C8-3BB4-C943-69589EBB1852}" dt="2020-05-02T09:49:53.211" v="1168" actId="20577"/>
        <pc:sldMkLst>
          <pc:docMk/>
          <pc:sldMk cId="0" sldId="260"/>
        </pc:sldMkLst>
        <pc:spChg chg="mod">
          <ac:chgData name="Isabel Palomo Ruiz" userId="S::ipalomoruiz@iessanagus.es::637f2496-3dc9-4564-a76f-58132021bdb8" providerId="AD" clId="Web-{2D8D3319-20C8-3BB4-C943-69589EBB1852}" dt="2020-05-02T08:37:06.030" v="117" actId="14100"/>
          <ac:spMkLst>
            <pc:docMk/>
            <pc:sldMk cId="0" sldId="260"/>
            <ac:spMk id="180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49:53.211" v="1168" actId="20577"/>
          <ac:spMkLst>
            <pc:docMk/>
            <pc:sldMk cId="0" sldId="260"/>
            <ac:spMk id="181" creationId="{00000000-0000-0000-0000-000000000000}"/>
          </ac:spMkLst>
        </pc:spChg>
        <pc:picChg chg="del">
          <ac:chgData name="Isabel Palomo Ruiz" userId="S::ipalomoruiz@iessanagus.es::637f2496-3dc9-4564-a76f-58132021bdb8" providerId="AD" clId="Web-{2D8D3319-20C8-3BB4-C943-69589EBB1852}" dt="2020-05-02T08:38:52.514" v="128"/>
          <ac:picMkLst>
            <pc:docMk/>
            <pc:sldMk cId="0" sldId="260"/>
            <ac:picMk id="2" creationId="{D6E8709F-2FBD-44FD-A60E-AE3A3FAB662E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8:41:06.608" v="178" actId="1076"/>
          <ac:picMkLst>
            <pc:docMk/>
            <pc:sldMk cId="0" sldId="260"/>
            <ac:picMk id="3" creationId="{0713B4C8-24A0-4640-8850-C7AE6B55A355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8:38:58.795" v="130"/>
          <ac:picMkLst>
            <pc:docMk/>
            <pc:sldMk cId="0" sldId="260"/>
            <ac:picMk id="4" creationId="{C504DF54-4A0B-46BF-B06F-DD38EDA79E5F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8:36:46.326" v="112"/>
          <ac:picMkLst>
            <pc:docMk/>
            <pc:sldMk cId="0" sldId="260"/>
            <ac:picMk id="182" creationId="{00000000-0000-0000-0000-000000000000}"/>
          </ac:picMkLst>
        </pc:picChg>
      </pc:sldChg>
      <pc:sldChg chg="addSp delSp modSp">
        <pc:chgData name="Isabel Palomo Ruiz" userId="S::ipalomoruiz@iessanagus.es::637f2496-3dc9-4564-a76f-58132021bdb8" providerId="AD" clId="Web-{2D8D3319-20C8-3BB4-C943-69589EBB1852}" dt="2020-05-02T09:48:55.116" v="1154" actId="20577"/>
        <pc:sldMkLst>
          <pc:docMk/>
          <pc:sldMk cId="0" sldId="261"/>
        </pc:sldMkLst>
        <pc:spChg chg="mod">
          <ac:chgData name="Isabel Palomo Ruiz" userId="S::ipalomoruiz@iessanagus.es::637f2496-3dc9-4564-a76f-58132021bdb8" providerId="AD" clId="Web-{2D8D3319-20C8-3BB4-C943-69589EBB1852}" dt="2020-05-02T08:58:34.814" v="289" actId="20577"/>
          <ac:spMkLst>
            <pc:docMk/>
            <pc:sldMk cId="0" sldId="261"/>
            <ac:spMk id="189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02:32.080" v="293" actId="20577"/>
          <ac:spMkLst>
            <pc:docMk/>
            <pc:sldMk cId="0" sldId="261"/>
            <ac:spMk id="190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48:55.116" v="1154" actId="20577"/>
          <ac:spMkLst>
            <pc:docMk/>
            <pc:sldMk cId="0" sldId="261"/>
            <ac:spMk id="191" creationId="{00000000-0000-0000-0000-000000000000}"/>
          </ac:spMkLst>
        </pc:spChg>
        <pc:picChg chg="del mod">
          <ac:chgData name="Isabel Palomo Ruiz" userId="S::ipalomoruiz@iessanagus.es::637f2496-3dc9-4564-a76f-58132021bdb8" providerId="AD" clId="Web-{2D8D3319-20C8-3BB4-C943-69589EBB1852}" dt="2020-05-02T08:58:50.377" v="292"/>
          <ac:picMkLst>
            <pc:docMk/>
            <pc:sldMk cId="0" sldId="261"/>
            <ac:picMk id="2" creationId="{F926698D-F390-4E56-A0ED-6A1D747C7E2D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47:58.460" v="1130" actId="14100"/>
          <ac:picMkLst>
            <pc:docMk/>
            <pc:sldMk cId="0" sldId="261"/>
            <ac:picMk id="3" creationId="{4E0C981F-705D-4CC7-B16C-88CB071AB10D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8:42:29.843" v="189"/>
          <ac:picMkLst>
            <pc:docMk/>
            <pc:sldMk cId="0" sldId="261"/>
            <ac:picMk id="4" creationId="{71445445-75CA-4483-B807-35CB18F528DB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38:22.084" v="1013" actId="1076"/>
          <ac:picMkLst>
            <pc:docMk/>
            <pc:sldMk cId="0" sldId="261"/>
            <ac:picMk id="6" creationId="{7F755B9E-BF6B-421A-890A-E2E1F8493E6E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48:01.585" v="1131" actId="14100"/>
          <ac:picMkLst>
            <pc:docMk/>
            <pc:sldMk cId="0" sldId="261"/>
            <ac:picMk id="8" creationId="{636D1BDF-C0A2-4056-AFCE-7558A3F61F54}"/>
          </ac:picMkLst>
        </pc:picChg>
      </pc:sldChg>
      <pc:sldChg chg="addSp delSp modSp">
        <pc:chgData name="Isabel Palomo Ruiz" userId="S::ipalomoruiz@iessanagus.es::637f2496-3dc9-4564-a76f-58132021bdb8" providerId="AD" clId="Web-{2D8D3319-20C8-3BB4-C943-69589EBB1852}" dt="2020-05-02T09:48:41.960" v="1149" actId="20577"/>
        <pc:sldMkLst>
          <pc:docMk/>
          <pc:sldMk cId="0" sldId="262"/>
        </pc:sldMkLst>
        <pc:spChg chg="add mod">
          <ac:chgData name="Isabel Palomo Ruiz" userId="S::ipalomoruiz@iessanagus.es::637f2496-3dc9-4564-a76f-58132021bdb8" providerId="AD" clId="Web-{2D8D3319-20C8-3BB4-C943-69589EBB1852}" dt="2020-05-02T09:48:36.476" v="1144" actId="20577"/>
          <ac:spMkLst>
            <pc:docMk/>
            <pc:sldMk cId="0" sldId="262"/>
            <ac:spMk id="5" creationId="{71BA902C-69FF-4C6D-B92F-0A53C474CB29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48:41.960" v="1149" actId="20577"/>
          <ac:spMkLst>
            <pc:docMk/>
            <pc:sldMk cId="0" sldId="262"/>
            <ac:spMk id="198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08:51.815" v="342" actId="20577"/>
          <ac:spMkLst>
            <pc:docMk/>
            <pc:sldMk cId="0" sldId="262"/>
            <ac:spMk id="199" creationId="{00000000-0000-0000-0000-000000000000}"/>
          </ac:spMkLst>
        </pc:spChg>
        <pc:picChg chg="del">
          <ac:chgData name="Isabel Palomo Ruiz" userId="S::ipalomoruiz@iessanagus.es::637f2496-3dc9-4564-a76f-58132021bdb8" providerId="AD" clId="Web-{2D8D3319-20C8-3BB4-C943-69589EBB1852}" dt="2020-05-02T09:08:41.346" v="341"/>
          <ac:picMkLst>
            <pc:docMk/>
            <pc:sldMk cId="0" sldId="262"/>
            <ac:picMk id="2" creationId="{9A4F8C16-FBC1-44BA-8BE2-8BAFEAB03D2F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07:51.534" v="331" actId="1076"/>
          <ac:picMkLst>
            <pc:docMk/>
            <pc:sldMk cId="0" sldId="262"/>
            <ac:picMk id="3" creationId="{1D9D2F7F-D2F4-4D6A-ADFC-7F712945B947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14:00.581" v="467" actId="1076"/>
          <ac:picMkLst>
            <pc:docMk/>
            <pc:sldMk cId="0" sldId="262"/>
            <ac:picMk id="6" creationId="{EE55ACE2-B8A1-4028-BC9E-3892B76D58FE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8:58:03.580" v="278"/>
          <ac:picMkLst>
            <pc:docMk/>
            <pc:sldMk cId="0" sldId="262"/>
            <ac:picMk id="200" creationId="{00000000-0000-0000-0000-000000000000}"/>
          </ac:picMkLst>
        </pc:picChg>
      </pc:sldChg>
      <pc:sldChg chg="addSp delSp modSp">
        <pc:chgData name="Isabel Palomo Ruiz" userId="S::ipalomoruiz@iessanagus.es::637f2496-3dc9-4564-a76f-58132021bdb8" providerId="AD" clId="Web-{2D8D3319-20C8-3BB4-C943-69589EBB1852}" dt="2020-05-02T09:50:10.070" v="1169" actId="20577"/>
        <pc:sldMkLst>
          <pc:docMk/>
          <pc:sldMk cId="0" sldId="263"/>
        </pc:sldMkLst>
        <pc:spChg chg="add del mod">
          <ac:chgData name="Isabel Palomo Ruiz" userId="S::ipalomoruiz@iessanagus.es::637f2496-3dc9-4564-a76f-58132021bdb8" providerId="AD" clId="Web-{2D8D3319-20C8-3BB4-C943-69589EBB1852}" dt="2020-05-02T08:53:33.438" v="275"/>
          <ac:spMkLst>
            <pc:docMk/>
            <pc:sldMk cId="0" sldId="263"/>
            <ac:spMk id="7" creationId="{32A1E1FF-AAF3-4125-9E63-60F35E6EE86E}"/>
          </ac:spMkLst>
        </pc:spChg>
        <pc:spChg chg="add mod">
          <ac:chgData name="Isabel Palomo Ruiz" userId="S::ipalomoruiz@iessanagus.es::637f2496-3dc9-4564-a76f-58132021bdb8" providerId="AD" clId="Web-{2D8D3319-20C8-3BB4-C943-69589EBB1852}" dt="2020-05-02T09:39:54.600" v="1086" actId="20577"/>
          <ac:spMkLst>
            <pc:docMk/>
            <pc:sldMk cId="0" sldId="263"/>
            <ac:spMk id="8" creationId="{A452C19D-D0F5-4CD4-93DB-89A354175D6C}"/>
          </ac:spMkLst>
        </pc:spChg>
        <pc:spChg chg="add del mod">
          <ac:chgData name="Isabel Palomo Ruiz" userId="S::ipalomoruiz@iessanagus.es::637f2496-3dc9-4564-a76f-58132021bdb8" providerId="AD" clId="Web-{2D8D3319-20C8-3BB4-C943-69589EBB1852}" dt="2020-05-02T09:50:10.070" v="1169" actId="20577"/>
          <ac:spMkLst>
            <pc:docMk/>
            <pc:sldMk cId="0" sldId="263"/>
            <ac:spMk id="207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04:21.596" v="307" actId="20577"/>
          <ac:spMkLst>
            <pc:docMk/>
            <pc:sldMk cId="0" sldId="263"/>
            <ac:spMk id="208" creationId="{00000000-0000-0000-0000-000000000000}"/>
          </ac:spMkLst>
        </pc:spChg>
        <pc:picChg chg="del">
          <ac:chgData name="Isabel Palomo Ruiz" userId="S::ipalomoruiz@iessanagus.es::637f2496-3dc9-4564-a76f-58132021bdb8" providerId="AD" clId="Web-{2D8D3319-20C8-3BB4-C943-69589EBB1852}" dt="2020-05-02T08:52:44.375" v="259"/>
          <ac:picMkLst>
            <pc:docMk/>
            <pc:sldMk cId="0" sldId="263"/>
            <ac:picMk id="2" creationId="{F0BE26E8-403F-45CF-902C-7F585F598B3A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8:53:43.344" v="277" actId="1076"/>
          <ac:picMkLst>
            <pc:docMk/>
            <pc:sldMk cId="0" sldId="263"/>
            <ac:picMk id="3" creationId="{E8167D50-FF47-4826-82BD-D3CB841C0AC3}"/>
          </ac:picMkLst>
        </pc:picChg>
        <pc:picChg chg="del">
          <ac:chgData name="Isabel Palomo Ruiz" userId="S::ipalomoruiz@iessanagus.es::637f2496-3dc9-4564-a76f-58132021bdb8" providerId="AD" clId="Web-{2D8D3319-20C8-3BB4-C943-69589EBB1852}" dt="2020-05-02T09:04:14.127" v="304"/>
          <ac:picMkLst>
            <pc:docMk/>
            <pc:sldMk cId="0" sldId="263"/>
            <ac:picMk id="4" creationId="{6FE04254-25C3-4444-BB23-871EDBE45D97}"/>
          </ac:picMkLst>
        </pc:picChg>
      </pc:sldChg>
      <pc:sldChg chg="addSp delSp modSp">
        <pc:chgData name="Isabel Palomo Ruiz" userId="S::ipalomoruiz@iessanagus.es::637f2496-3dc9-4564-a76f-58132021bdb8" providerId="AD" clId="Web-{2D8D3319-20C8-3BB4-C943-69589EBB1852}" dt="2020-05-02T09:50:31.008" v="1171" actId="1076"/>
        <pc:sldMkLst>
          <pc:docMk/>
          <pc:sldMk cId="0" sldId="264"/>
        </pc:sldMkLst>
        <pc:spChg chg="mod">
          <ac:chgData name="Isabel Palomo Ruiz" userId="S::ipalomoruiz@iessanagus.es::637f2496-3dc9-4564-a76f-58132021bdb8" providerId="AD" clId="Web-{2D8D3319-20C8-3BB4-C943-69589EBB1852}" dt="2020-05-02T09:45:33.178" v="1121" actId="20577"/>
          <ac:spMkLst>
            <pc:docMk/>
            <pc:sldMk cId="0" sldId="264"/>
            <ac:spMk id="215" creationId="{00000000-0000-0000-0000-000000000000}"/>
          </ac:spMkLst>
        </pc:spChg>
        <pc:spChg chg="mod">
          <ac:chgData name="Isabel Palomo Ruiz" userId="S::ipalomoruiz@iessanagus.es::637f2496-3dc9-4564-a76f-58132021bdb8" providerId="AD" clId="Web-{2D8D3319-20C8-3BB4-C943-69589EBB1852}" dt="2020-05-02T09:50:31.008" v="1171" actId="1076"/>
          <ac:spMkLst>
            <pc:docMk/>
            <pc:sldMk cId="0" sldId="264"/>
            <ac:spMk id="216" creationId="{00000000-0000-0000-0000-000000000000}"/>
          </ac:spMkLst>
        </pc:spChg>
        <pc:picChg chg="del">
          <ac:chgData name="Isabel Palomo Ruiz" userId="S::ipalomoruiz@iessanagus.es::637f2496-3dc9-4564-a76f-58132021bdb8" providerId="AD" clId="Web-{2D8D3319-20C8-3BB4-C943-69589EBB1852}" dt="2020-05-02T09:43:56.303" v="1089"/>
          <ac:picMkLst>
            <pc:docMk/>
            <pc:sldMk cId="0" sldId="264"/>
            <ac:picMk id="2" creationId="{C92D14EF-A12C-4DC6-B26D-BAE64579FBA2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22:02.848" v="553" actId="1076"/>
          <ac:picMkLst>
            <pc:docMk/>
            <pc:sldMk cId="0" sldId="264"/>
            <ac:picMk id="3" creationId="{7696767C-969B-4407-81BD-F2E90DDFA74C}"/>
          </ac:picMkLst>
        </pc:picChg>
        <pc:picChg chg="add mod">
          <ac:chgData name="Isabel Palomo Ruiz" userId="S::ipalomoruiz@iessanagus.es::637f2496-3dc9-4564-a76f-58132021bdb8" providerId="AD" clId="Web-{2D8D3319-20C8-3BB4-C943-69589EBB1852}" dt="2020-05-02T09:45:36.522" v="1123" actId="1076"/>
          <ac:picMkLst>
            <pc:docMk/>
            <pc:sldMk cId="0" sldId="264"/>
            <ac:picMk id="5" creationId="{7037D44E-0B10-4C73-BCEB-1A4E810FC952}"/>
          </ac:picMkLst>
        </pc:picChg>
      </pc:sldChg>
    </pc:docChg>
  </pc:docChgLst>
  <pc:docChgLst>
    <pc:chgData name="Isabel Palomo Ruiz" userId="S::ipalomoruiz@iessanagus.es::637f2496-3dc9-4564-a76f-58132021bdb8" providerId="AD" clId="Web-{A58E4448-F86A-3B50-05B0-5B4E27BBC2E8}"/>
    <pc:docChg chg="modSld">
      <pc:chgData name="Isabel Palomo Ruiz" userId="S::ipalomoruiz@iessanagus.es::637f2496-3dc9-4564-a76f-58132021bdb8" providerId="AD" clId="Web-{A58E4448-F86A-3B50-05B0-5B4E27BBC2E8}" dt="2020-04-27T07:18:05.651" v="56" actId="1076"/>
      <pc:docMkLst>
        <pc:docMk/>
      </pc:docMkLst>
      <pc:sldChg chg="addSp delSp modSp">
        <pc:chgData name="Isabel Palomo Ruiz" userId="S::ipalomoruiz@iessanagus.es::637f2496-3dc9-4564-a76f-58132021bdb8" providerId="AD" clId="Web-{A58E4448-F86A-3B50-05B0-5B4E27BBC2E8}" dt="2020-04-27T07:09:26.714" v="9" actId="1076"/>
        <pc:sldMkLst>
          <pc:docMk/>
          <pc:sldMk cId="0" sldId="259"/>
        </pc:sldMkLst>
        <pc:picChg chg="add del mod">
          <ac:chgData name="Isabel Palomo Ruiz" userId="S::ipalomoruiz@iessanagus.es::637f2496-3dc9-4564-a76f-58132021bdb8" providerId="AD" clId="Web-{A58E4448-F86A-3B50-05B0-5B4E27BBC2E8}" dt="2020-04-27T07:09:21.042" v="7"/>
          <ac:picMkLst>
            <pc:docMk/>
            <pc:sldMk cId="0" sldId="259"/>
            <ac:picMk id="2" creationId="{53D03DD2-662B-46BA-AA81-DA61CB0287BF}"/>
          </ac:picMkLst>
        </pc:picChg>
        <pc:picChg chg="add mod">
          <ac:chgData name="Isabel Palomo Ruiz" userId="S::ipalomoruiz@iessanagus.es::637f2496-3dc9-4564-a76f-58132021bdb8" providerId="AD" clId="Web-{A58E4448-F86A-3B50-05B0-5B4E27BBC2E8}" dt="2020-04-27T07:09:26.714" v="9" actId="1076"/>
          <ac:picMkLst>
            <pc:docMk/>
            <pc:sldMk cId="0" sldId="259"/>
            <ac:picMk id="4" creationId="{58E912A5-8516-4229-8C75-6A90FDA5B921}"/>
          </ac:picMkLst>
        </pc:picChg>
        <pc:picChg chg="del mod">
          <ac:chgData name="Isabel Palomo Ruiz" userId="S::ipalomoruiz@iessanagus.es::637f2496-3dc9-4564-a76f-58132021bdb8" providerId="AD" clId="Web-{A58E4448-F86A-3B50-05B0-5B4E27BBC2E8}" dt="2020-04-27T07:06:15.515" v="5"/>
          <ac:picMkLst>
            <pc:docMk/>
            <pc:sldMk cId="0" sldId="259"/>
            <ac:picMk id="173" creationId="{00000000-0000-0000-0000-000000000000}"/>
          </ac:picMkLst>
        </pc:picChg>
      </pc:sldChg>
      <pc:sldChg chg="addSp modSp">
        <pc:chgData name="Isabel Palomo Ruiz" userId="S::ipalomoruiz@iessanagus.es::637f2496-3dc9-4564-a76f-58132021bdb8" providerId="AD" clId="Web-{A58E4448-F86A-3B50-05B0-5B4E27BBC2E8}" dt="2020-04-27T07:10:59.376" v="25" actId="14100"/>
        <pc:sldMkLst>
          <pc:docMk/>
          <pc:sldMk cId="0" sldId="260"/>
        </pc:sldMkLst>
        <pc:spChg chg="mod">
          <ac:chgData name="Isabel Palomo Ruiz" userId="S::ipalomoruiz@iessanagus.es::637f2496-3dc9-4564-a76f-58132021bdb8" providerId="AD" clId="Web-{A58E4448-F86A-3B50-05B0-5B4E27BBC2E8}" dt="2020-04-27T07:10:53.954" v="23" actId="20577"/>
          <ac:spMkLst>
            <pc:docMk/>
            <pc:sldMk cId="0" sldId="260"/>
            <ac:spMk id="181" creationId="{00000000-0000-0000-0000-000000000000}"/>
          </ac:spMkLst>
        </pc:spChg>
        <pc:picChg chg="add mod">
          <ac:chgData name="Isabel Palomo Ruiz" userId="S::ipalomoruiz@iessanagus.es::637f2496-3dc9-4564-a76f-58132021bdb8" providerId="AD" clId="Web-{A58E4448-F86A-3B50-05B0-5B4E27BBC2E8}" dt="2020-04-27T07:10:59.376" v="25" actId="14100"/>
          <ac:picMkLst>
            <pc:docMk/>
            <pc:sldMk cId="0" sldId="260"/>
            <ac:picMk id="2" creationId="{D6E8709F-2FBD-44FD-A60E-AE3A3FAB662E}"/>
          </ac:picMkLst>
        </pc:picChg>
        <pc:picChg chg="add mod">
          <ac:chgData name="Isabel Palomo Ruiz" userId="S::ipalomoruiz@iessanagus.es::637f2496-3dc9-4564-a76f-58132021bdb8" providerId="AD" clId="Web-{A58E4448-F86A-3B50-05B0-5B4E27BBC2E8}" dt="2020-04-27T07:10:56.829" v="24" actId="1076"/>
          <ac:picMkLst>
            <pc:docMk/>
            <pc:sldMk cId="0" sldId="260"/>
            <ac:picMk id="4" creationId="{C504DF54-4A0B-46BF-B06F-DD38EDA79E5F}"/>
          </ac:picMkLst>
        </pc:picChg>
      </pc:sldChg>
      <pc:sldChg chg="addSp delSp modSp">
        <pc:chgData name="Isabel Palomo Ruiz" userId="S::ipalomoruiz@iessanagus.es::637f2496-3dc9-4564-a76f-58132021bdb8" providerId="AD" clId="Web-{A58E4448-F86A-3B50-05B0-5B4E27BBC2E8}" dt="2020-04-27T07:13:53.292" v="33" actId="1076"/>
        <pc:sldMkLst>
          <pc:docMk/>
          <pc:sldMk cId="0" sldId="261"/>
        </pc:sldMkLst>
        <pc:picChg chg="add mod">
          <ac:chgData name="Isabel Palomo Ruiz" userId="S::ipalomoruiz@iessanagus.es::637f2496-3dc9-4564-a76f-58132021bdb8" providerId="AD" clId="Web-{A58E4448-F86A-3B50-05B0-5B4E27BBC2E8}" dt="2020-04-27T07:11:48.785" v="28" actId="1076"/>
          <ac:picMkLst>
            <pc:docMk/>
            <pc:sldMk cId="0" sldId="261"/>
            <ac:picMk id="2" creationId="{F926698D-F390-4E56-A0ED-6A1D747C7E2D}"/>
          </ac:picMkLst>
        </pc:picChg>
        <pc:picChg chg="add mod">
          <ac:chgData name="Isabel Palomo Ruiz" userId="S::ipalomoruiz@iessanagus.es::637f2496-3dc9-4564-a76f-58132021bdb8" providerId="AD" clId="Web-{A58E4448-F86A-3B50-05B0-5B4E27BBC2E8}" dt="2020-04-27T07:13:53.292" v="33" actId="1076"/>
          <ac:picMkLst>
            <pc:docMk/>
            <pc:sldMk cId="0" sldId="261"/>
            <ac:picMk id="4" creationId="{71445445-75CA-4483-B807-35CB18F528DB}"/>
          </ac:picMkLst>
        </pc:picChg>
        <pc:picChg chg="del">
          <ac:chgData name="Isabel Palomo Ruiz" userId="S::ipalomoruiz@iessanagus.es::637f2496-3dc9-4564-a76f-58132021bdb8" providerId="AD" clId="Web-{A58E4448-F86A-3B50-05B0-5B4E27BBC2E8}" dt="2020-04-27T07:13:45.073" v="30"/>
          <ac:picMkLst>
            <pc:docMk/>
            <pc:sldMk cId="0" sldId="261"/>
            <ac:picMk id="192" creationId="{00000000-0000-0000-0000-000000000000}"/>
          </ac:picMkLst>
        </pc:picChg>
      </pc:sldChg>
      <pc:sldChg chg="addSp delSp modSp">
        <pc:chgData name="Isabel Palomo Ruiz" userId="S::ipalomoruiz@iessanagus.es::637f2496-3dc9-4564-a76f-58132021bdb8" providerId="AD" clId="Web-{A58E4448-F86A-3B50-05B0-5B4E27BBC2E8}" dt="2020-04-27T07:16:07.707" v="37" actId="1076"/>
        <pc:sldMkLst>
          <pc:docMk/>
          <pc:sldMk cId="0" sldId="262"/>
        </pc:sldMkLst>
        <pc:picChg chg="add mod">
          <ac:chgData name="Isabel Palomo Ruiz" userId="S::ipalomoruiz@iessanagus.es::637f2496-3dc9-4564-a76f-58132021bdb8" providerId="AD" clId="Web-{A58E4448-F86A-3B50-05B0-5B4E27BBC2E8}" dt="2020-04-27T07:16:07.707" v="37" actId="1076"/>
          <ac:picMkLst>
            <pc:docMk/>
            <pc:sldMk cId="0" sldId="262"/>
            <ac:picMk id="2" creationId="{9A4F8C16-FBC1-44BA-8BE2-8BAFEAB03D2F}"/>
          </ac:picMkLst>
        </pc:picChg>
        <pc:picChg chg="del">
          <ac:chgData name="Isabel Palomo Ruiz" userId="S::ipalomoruiz@iessanagus.es::637f2496-3dc9-4564-a76f-58132021bdb8" providerId="AD" clId="Web-{A58E4448-F86A-3B50-05B0-5B4E27BBC2E8}" dt="2020-04-27T07:15:54.534" v="34"/>
          <ac:picMkLst>
            <pc:docMk/>
            <pc:sldMk cId="0" sldId="262"/>
            <ac:picMk id="201" creationId="{00000000-0000-0000-0000-000000000000}"/>
          </ac:picMkLst>
        </pc:picChg>
      </pc:sldChg>
      <pc:sldChg chg="addSp delSp modSp">
        <pc:chgData name="Isabel Palomo Ruiz" userId="S::ipalomoruiz@iessanagus.es::637f2496-3dc9-4564-a76f-58132021bdb8" providerId="AD" clId="Web-{A58E4448-F86A-3B50-05B0-5B4E27BBC2E8}" dt="2020-04-27T07:17:36.118" v="53"/>
        <pc:sldMkLst>
          <pc:docMk/>
          <pc:sldMk cId="0" sldId="263"/>
        </pc:sldMkLst>
        <pc:spChg chg="add del mod">
          <ac:chgData name="Isabel Palomo Ruiz" userId="S::ipalomoruiz@iessanagus.es::637f2496-3dc9-4564-a76f-58132021bdb8" providerId="AD" clId="Web-{A58E4448-F86A-3B50-05B0-5B4E27BBC2E8}" dt="2020-04-27T07:17:36.118" v="53"/>
          <ac:spMkLst>
            <pc:docMk/>
            <pc:sldMk cId="0" sldId="263"/>
            <ac:spMk id="7" creationId="{F5855DB0-56D7-4596-9DFC-2715C28B0FD5}"/>
          </ac:spMkLst>
        </pc:spChg>
        <pc:spChg chg="add del mod">
          <ac:chgData name="Isabel Palomo Ruiz" userId="S::ipalomoruiz@iessanagus.es::637f2496-3dc9-4564-a76f-58132021bdb8" providerId="AD" clId="Web-{A58E4448-F86A-3B50-05B0-5B4E27BBC2E8}" dt="2020-04-27T07:17:36.118" v="53"/>
          <ac:spMkLst>
            <pc:docMk/>
            <pc:sldMk cId="0" sldId="263"/>
            <ac:spMk id="208" creationId="{00000000-0000-0000-0000-000000000000}"/>
          </ac:spMkLst>
        </pc:spChg>
        <pc:picChg chg="add mod">
          <ac:chgData name="Isabel Palomo Ruiz" userId="S::ipalomoruiz@iessanagus.es::637f2496-3dc9-4564-a76f-58132021bdb8" providerId="AD" clId="Web-{A58E4448-F86A-3B50-05B0-5B4E27BBC2E8}" dt="2020-04-27T07:16:38.708" v="42" actId="1076"/>
          <ac:picMkLst>
            <pc:docMk/>
            <pc:sldMk cId="0" sldId="263"/>
            <ac:picMk id="2" creationId="{F0BE26E8-403F-45CF-902C-7F585F598B3A}"/>
          </ac:picMkLst>
        </pc:picChg>
        <pc:picChg chg="add mod">
          <ac:chgData name="Isabel Palomo Ruiz" userId="S::ipalomoruiz@iessanagus.es::637f2496-3dc9-4564-a76f-58132021bdb8" providerId="AD" clId="Web-{A58E4448-F86A-3B50-05B0-5B4E27BBC2E8}" dt="2020-04-27T07:17:26.993" v="51" actId="1076"/>
          <ac:picMkLst>
            <pc:docMk/>
            <pc:sldMk cId="0" sldId="263"/>
            <ac:picMk id="4" creationId="{6FE04254-25C3-4444-BB23-871EDBE45D97}"/>
          </ac:picMkLst>
        </pc:picChg>
        <pc:picChg chg="del">
          <ac:chgData name="Isabel Palomo Ruiz" userId="S::ipalomoruiz@iessanagus.es::637f2496-3dc9-4564-a76f-58132021bdb8" providerId="AD" clId="Web-{A58E4448-F86A-3B50-05B0-5B4E27BBC2E8}" dt="2020-04-27T07:16:29.474" v="39"/>
          <ac:picMkLst>
            <pc:docMk/>
            <pc:sldMk cId="0" sldId="263"/>
            <ac:picMk id="209" creationId="{00000000-0000-0000-0000-000000000000}"/>
          </ac:picMkLst>
        </pc:picChg>
      </pc:sldChg>
      <pc:sldChg chg="addSp modSp">
        <pc:chgData name="Isabel Palomo Ruiz" userId="S::ipalomoruiz@iessanagus.es::637f2496-3dc9-4564-a76f-58132021bdb8" providerId="AD" clId="Web-{A58E4448-F86A-3B50-05B0-5B4E27BBC2E8}" dt="2020-04-27T07:18:05.651" v="56" actId="1076"/>
        <pc:sldMkLst>
          <pc:docMk/>
          <pc:sldMk cId="0" sldId="264"/>
        </pc:sldMkLst>
        <pc:picChg chg="add mod">
          <ac:chgData name="Isabel Palomo Ruiz" userId="S::ipalomoruiz@iessanagus.es::637f2496-3dc9-4564-a76f-58132021bdb8" providerId="AD" clId="Web-{A58E4448-F86A-3B50-05B0-5B4E27BBC2E8}" dt="2020-04-27T07:18:05.651" v="56" actId="1076"/>
          <ac:picMkLst>
            <pc:docMk/>
            <pc:sldMk cId="0" sldId="264"/>
            <ac:picMk id="2" creationId="{C92D14EF-A12C-4DC6-B26D-BAE64579FB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561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Google Shape;24;p11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Google Shape;25;p11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1" name="Google Shape;31;p11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5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25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0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" name="Google Shape;14;p1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video" Target="https://www.youtube.com/embed/G8uApa1Z_xg?feature=oembed" TargetMode="External"/><Relationship Id="rId1" Type="http://schemas.openxmlformats.org/officeDocument/2006/relationships/video" Target="https://www.youtube.com/embed/FxZ9NUUBMLE?feature=oembed" TargetMode="External"/><Relationship Id="rId6" Type="http://schemas.openxmlformats.org/officeDocument/2006/relationships/image" Target="../media/image3.jpeg"/><Relationship Id="rId5" Type="http://schemas.openxmlformats.org/officeDocument/2006/relationships/hyperlink" Target="https://youtu.be/FxZ9NUUBMLE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cbJsi4slsY?feature=oembed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outu.be/acbJsi4sls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ylKyFZnElg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bql6sIU2A7k?feature=oembed" TargetMode="External"/><Relationship Id="rId1" Type="http://schemas.openxmlformats.org/officeDocument/2006/relationships/video" Target="https://www.youtube.com/embed/hDeyBX1222s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nUw0YsrmSg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5WXkflR3KY?feature=oembed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en-US" sz="7200" dirty="0"/>
              <a:t>PHYSICAL EDUCATION CHALLENGES</a:t>
            </a:r>
            <a:br>
              <a:rPr lang="en-US" sz="7200" dirty="0"/>
            </a:br>
            <a:r>
              <a:rPr lang="en-US" sz="5400" dirty="0" smtClean="0">
                <a:solidFill>
                  <a:schemeClr val="dk1"/>
                </a:solidFill>
              </a:rPr>
              <a:t>THIRD</a:t>
            </a:r>
            <a:r>
              <a:rPr lang="en-US" sz="5400" dirty="0" smtClean="0">
                <a:solidFill>
                  <a:schemeClr val="dk1"/>
                </a:solidFill>
              </a:rPr>
              <a:t> </a:t>
            </a:r>
            <a:r>
              <a:rPr lang="en-US" sz="5400" dirty="0">
                <a:solidFill>
                  <a:schemeClr val="dk1"/>
                </a:solidFill>
              </a:rPr>
              <a:t>WEEK </a:t>
            </a: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/>
              <a:t>RETOS DE EDUCACIÓN FÍSICA</a:t>
            </a: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/>
              <a:t>SEMANA 3</a:t>
            </a:r>
            <a:endParaRPr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>
                <a:solidFill>
                  <a:schemeClr val="dk1"/>
                </a:solidFill>
              </a:rPr>
              <a:t>IES SAN AGUSTÍN DEL GUADALIX</a:t>
            </a:r>
            <a:endParaRPr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EXPLANATION</a:t>
            </a: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Teko"/>
                <a:ea typeface="Teko"/>
                <a:cs typeface="Teko"/>
                <a:sym typeface="Teko"/>
              </a:rPr>
              <a:t>Every week the Physical Education Department will dare you with different challenges. We will propose two of them and you have to choose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only one per week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, make a video of you doing it. The video can´t last more than 1 minute. Once you have finished and edited it (if you want),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send 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it by email to your PE teacher or upload to TEAMS.</a:t>
            </a:r>
            <a:endParaRPr b="1" cap="none">
              <a:latin typeface="Teko"/>
              <a:ea typeface="Teko"/>
              <a:cs typeface="Teko"/>
              <a:sym typeface="Teko"/>
            </a:endParaRPr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b="1" cap="none">
              <a:latin typeface="Teko"/>
              <a:ea typeface="Teko"/>
              <a:cs typeface="Teko"/>
              <a:sym typeface="Teko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Teko"/>
                <a:ea typeface="Teko"/>
                <a:cs typeface="Teko"/>
                <a:sym typeface="Teko"/>
              </a:rPr>
              <a:t>Todas semanas el departamento de educación física os retará con diferentes desafíos, nosotros propondremos dos cada semana y vosotros tendréis que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elegir solo uno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, hacer el reto y grabaros en vídeo. El vídeo no puede durar más de 1 minuto. cuando lo tengas acabado y lo edites (si quieres),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envíalo 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por correo a tu profesor de EF correspondiente o súbelo al TEAMS.</a:t>
            </a:r>
            <a:endParaRPr b="1" cap="none"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ASSESSMENT              CALIFICACIÓN</a:t>
            </a: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685801" y="1772816"/>
            <a:ext cx="3321967" cy="360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"/>
              <a:buChar char="•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WE WILL DO THE CHALLENGES DURING 5 WEEKS,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YOU HAVE TO DO IT CORRECTLY.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IF YOU GET: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5 CHALLENGES DONE: 10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4 CHALLENGES DONE: 9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3 CHALLENGES DONE: 8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2 CHALLENGES DONE: 6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>
                <a:latin typeface="Teko"/>
                <a:ea typeface="Teko"/>
                <a:cs typeface="Teko"/>
                <a:sym typeface="Teko"/>
              </a:rPr>
              <a:t>1 CHALLENGE DONE: 5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>
              <a:latin typeface="Teko"/>
              <a:ea typeface="Teko"/>
              <a:cs typeface="Teko"/>
              <a:sym typeface="Teko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>
              <a:latin typeface="Teko"/>
              <a:ea typeface="Teko"/>
              <a:cs typeface="Teko"/>
              <a:sym typeface="Tek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/>
          </a:p>
        </p:txBody>
      </p:sp>
      <p:sp>
        <p:nvSpPr>
          <p:cNvPr id="2" name="1 Rectángulo"/>
          <p:cNvSpPr/>
          <p:nvPr/>
        </p:nvSpPr>
        <p:spPr>
          <a:xfrm>
            <a:off x="6096000" y="1844824"/>
            <a:ext cx="3816424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000"/>
              </a:spcBef>
              <a:buSzPts val="2099"/>
              <a:buChar char="•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VAMOS  A HACER LOS RETOS DURANTE 5 SEMANAS, 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Char char="•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TENÉIS QUE HACERLOS CORRECTAMENTE.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Char char="•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SI CONSEGUÍS: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Font typeface="Teko"/>
              <a:buChar char="-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5 RETOS HECHOS: 10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Font typeface="Teko"/>
              <a:buChar char="-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4 RETOS HECHOS: 9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Font typeface="Teko"/>
              <a:buChar char="-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3 RETOS HECHOS: 8</a:t>
            </a:r>
            <a:endParaRPr lang="es-ES"/>
          </a:p>
          <a:p>
            <a:pPr marL="228600" lvl="0" indent="-228600">
              <a:spcBef>
                <a:spcPts val="1000"/>
              </a:spcBef>
              <a:buSzPts val="2099"/>
              <a:buFont typeface="Teko"/>
              <a:buChar char="-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2 RETOS HECHOS: 6</a:t>
            </a:r>
          </a:p>
          <a:p>
            <a:pPr marL="228600" lvl="0" indent="-228600">
              <a:spcBef>
                <a:spcPts val="1000"/>
              </a:spcBef>
              <a:buSzPts val="2099"/>
              <a:buFont typeface="Teko"/>
              <a:buChar char="-"/>
            </a:pPr>
            <a:r>
              <a:rPr lang="es-ES">
                <a:latin typeface="Teko"/>
                <a:ea typeface="Teko"/>
                <a:cs typeface="Teko"/>
                <a:sym typeface="Teko"/>
              </a:rPr>
              <a:t>1 RETO HECHO: 5</a:t>
            </a:r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1º ESO</a:t>
            </a:r>
            <a:endParaRPr sz="4860"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271375" y="1056982"/>
            <a:ext cx="4856158" cy="175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1. COORDINACIÓN: </a:t>
            </a:r>
          </a:p>
          <a:p>
            <a:pPr indent="-457200">
              <a:spcBef>
                <a:spcPts val="0"/>
              </a:spcBef>
              <a:buChar char="•"/>
            </a:pPr>
            <a:r>
              <a:rPr lang="en-US" sz="2000">
                <a:solidFill>
                  <a:schemeClr val="tx1"/>
                </a:solidFill>
              </a:rPr>
              <a:t>Choose 6  exercises from the video and do them non-stop.</a:t>
            </a:r>
          </a:p>
          <a:p>
            <a:pPr marL="0" indent="0"/>
            <a:endParaRPr lang="es-ES"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3"/>
          </p:nvPr>
        </p:nvSpPr>
        <p:spPr>
          <a:xfrm>
            <a:off x="6554493" y="4560715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</a:pPr>
            <a:r>
              <a:rPr lang="en-US"/>
              <a:t>2. 3 BASKETS IN A ROW WITH ANY RACKET AND A TOILET PAPER FROM 2.5 M.</a:t>
            </a:r>
            <a:endParaRPr lang="es-ES"/>
          </a:p>
          <a:p>
            <a:pPr marL="0" indent="0">
              <a:buClr>
                <a:schemeClr val="dk1"/>
              </a:buClr>
            </a:pPr>
            <a:endParaRPr lang="en-US"/>
          </a:p>
          <a:p>
            <a:pPr marL="0" indent="0">
              <a:buClr>
                <a:schemeClr val="dk1"/>
              </a:buClr>
            </a:pPr>
            <a:endParaRPr lang="en-US">
              <a:cs typeface="Times New Roman"/>
            </a:endParaRPr>
          </a:p>
          <a:p>
            <a:pPr marL="0" indent="0">
              <a:buClr>
                <a:schemeClr val="dk1"/>
              </a:buClr>
            </a:pPr>
            <a:endParaRPr lang="en-US">
              <a:cs typeface="Times New Roman"/>
            </a:endParaRPr>
          </a:p>
          <a:p>
            <a:pPr marL="0" indent="0">
              <a:buClr>
                <a:schemeClr val="dk1"/>
              </a:buClr>
            </a:pPr>
            <a:endParaRPr lang="en-US">
              <a:cs typeface="Times New Roman"/>
            </a:endParaRPr>
          </a:p>
          <a:p>
            <a:pPr>
              <a:buClr>
                <a:schemeClr val="dk1"/>
              </a:buClr>
            </a:pPr>
            <a:endParaRPr lang="en-US"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chemeClr val="dk1"/>
              </a:buClr>
            </a:pPr>
            <a:r>
              <a:rPr lang="en-US" sz="1600" b="1">
                <a:solidFill>
                  <a:schemeClr val="tx1"/>
                </a:solidFill>
                <a:latin typeface="Times New Roman"/>
                <a:cs typeface="Times New Roman"/>
              </a:rPr>
              <a:t>          </a:t>
            </a:r>
            <a:r>
              <a:rPr lang="en-US" sz="1600">
                <a:cs typeface="Times New Roman"/>
              </a:rPr>
              <a:t> https://youtu.be/G8uApa1Z_xg</a:t>
            </a:r>
            <a:endParaRPr lang="en-US" sz="16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endParaRPr lang="en-US"/>
          </a:p>
        </p:txBody>
      </p:sp>
      <p:graphicFrame>
        <p:nvGraphicFramePr>
          <p:cNvPr id="174" name="Google Shape;174;p4"/>
          <p:cNvGraphicFramePr/>
          <p:nvPr>
            <p:extLst>
              <p:ext uri="{D42A27DB-BD31-4B8C-83A1-F6EECF244321}">
                <p14:modId xmlns:p14="http://schemas.microsoft.com/office/powerpoint/2010/main" val="342744611"/>
              </p:ext>
            </p:extLst>
          </p:nvPr>
        </p:nvGraphicFramePr>
        <p:xfrm>
          <a:off x="1220275" y="4783443"/>
          <a:ext cx="2727960" cy="673578"/>
        </p:xfrm>
        <a:graphic>
          <a:graphicData uri="http://schemas.openxmlformats.org/drawingml/2006/table">
            <a:tbl>
              <a:tblPr>
                <a:noFill/>
                <a:tableStyleId>{836F9184-9CAF-4B48-8DE9-DFA8C70FB7DC}</a:tableStyleId>
              </a:tblPr>
              <a:tblGrid>
                <a:gridCol w="272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Impact"/>
                          <a:hlinkClick r:id="rId5"/>
                        </a:rPr>
                        <a:t>https://youtu.be/FxZ9NUUBMLE</a:t>
                      </a:r>
                      <a:endParaRPr lang="es-ES" sz="1600">
                        <a:latin typeface="Impact"/>
                      </a:endParaRPr>
                    </a:p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/>
                    </a:p>
                  </a:txBody>
                  <a:tcPr marL="89525" marR="895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2">
            <a:hlinkClick r:id="" action="ppaction://media"/>
            <a:extLst>
              <a:ext uri="{FF2B5EF4-FFF2-40B4-BE49-F238E27FC236}">
                <a16:creationId xmlns:a16="http://schemas.microsoft.com/office/drawing/2014/main" id="{E768CF76-A0F7-4220-9D59-D8C1A76D14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35811" y="2574446"/>
            <a:ext cx="2861095" cy="1982279"/>
          </a:xfrm>
          <a:prstGeom prst="rect">
            <a:avLst/>
          </a:prstGeom>
        </p:spPr>
      </p:pic>
      <p:pic>
        <p:nvPicPr>
          <p:cNvPr id="6" name="Imagen 2">
            <a:hlinkClick r:id="" action="ppaction://media"/>
            <a:extLst>
              <a:ext uri="{FF2B5EF4-FFF2-40B4-BE49-F238E27FC236}">
                <a16:creationId xmlns:a16="http://schemas.microsoft.com/office/drawing/2014/main" id="{421B5DF7-671A-4E10-8709-8D3103A70D8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404339" y="2660710"/>
            <a:ext cx="2789208" cy="1766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2º ESO</a:t>
            </a:r>
            <a:endParaRPr sz="4860"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3"/>
          </p:nvPr>
        </p:nvSpPr>
        <p:spPr>
          <a:xfrm>
            <a:off x="6287904" y="1088182"/>
            <a:ext cx="4864491" cy="464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2. COOK AND EXPLAIN A HEALTHY MEAL</a:t>
            </a:r>
          </a:p>
          <a:p>
            <a:pPr marL="22860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>
                <a:solidFill>
                  <a:schemeClr val="dk1"/>
                </a:solidFill>
              </a:rPr>
              <a:t>CHOOSE ANY  HEALTHY MEAL THAT YOU LIKE, COOK AND EXPLAIN IT. </a:t>
            </a:r>
          </a:p>
          <a:p>
            <a:pPr marL="228600">
              <a:lnSpc>
                <a:spcPct val="120000"/>
              </a:lnSpc>
              <a:buFont typeface="Arial,Sans-Serif"/>
              <a:buChar char="•"/>
            </a:pPr>
            <a:r>
              <a:rPr lang="en-US">
                <a:solidFill>
                  <a:schemeClr val="dk1"/>
                </a:solidFill>
              </a:rPr>
              <a:t>ELIGE CUALQUIER COMIDA SALUDABLE QUE TE GUSTE, COCÍNALA Y EXPLÍCALA.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635550" y="1161500"/>
            <a:ext cx="4639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>
              <a:lnSpc>
                <a:spcPct val="90000"/>
              </a:lnSpc>
              <a:buClr>
                <a:schemeClr val="accent1"/>
              </a:buClr>
              <a:buSzPts val="2600"/>
              <a:buAutoNum type="arabicPeriod"/>
            </a:pPr>
            <a:r>
              <a:rPr lang="en-US" sz="26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CORE:</a:t>
            </a:r>
            <a:endParaRPr lang="es-ES" sz="20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000">
              <a:solidFill>
                <a:schemeClr val="tx1"/>
              </a:solidFill>
              <a:latin typeface="Impact"/>
              <a:ea typeface="Impact"/>
              <a:cs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r>
              <a:rPr lang="en-US" sz="2000">
                <a:solidFill>
                  <a:schemeClr val="tx1"/>
                </a:solidFill>
                <a:latin typeface="Impact"/>
                <a:ea typeface="Impact"/>
                <a:cs typeface="Impact"/>
              </a:rPr>
              <a:t>DO THE 3 EXERCICES </a:t>
            </a:r>
            <a:endParaRPr lang="en-US" sz="2600">
              <a:solidFill>
                <a:schemeClr val="tx1"/>
              </a:solidFill>
              <a:latin typeface="Impact"/>
              <a:ea typeface="Impact"/>
              <a:cs typeface="Impact"/>
            </a:endParaRPr>
          </a:p>
          <a:p>
            <a:pPr marL="457200" indent="-393700">
              <a:lnSpc>
                <a:spcPct val="90000"/>
              </a:lnSpc>
              <a:buClr>
                <a:schemeClr val="accent1"/>
              </a:buClr>
              <a:buSzPts val="2600"/>
              <a:buAutoNum type="arabicPeriod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</a:endParaRPr>
          </a:p>
          <a:p>
            <a:pPr marL="457200" indent="-393700">
              <a:lnSpc>
                <a:spcPct val="90000"/>
              </a:lnSpc>
              <a:buClr>
                <a:schemeClr val="accent1"/>
              </a:buClr>
              <a:buSzPts val="2600"/>
              <a:buAutoNum type="arabicPeriod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>
              <a:lnSpc>
                <a:spcPct val="90000"/>
              </a:lnSpc>
              <a:buClr>
                <a:schemeClr val="accent1"/>
              </a:buClr>
              <a:buSzPts val="2600"/>
            </a:pPr>
            <a:endParaRPr lang="en-US" sz="26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63500" algn="ctr">
              <a:lnSpc>
                <a:spcPct val="90000"/>
              </a:lnSpc>
              <a:buClr>
                <a:schemeClr val="accent1"/>
              </a:buClr>
              <a:buSzPts val="2600"/>
            </a:pPr>
            <a:r>
              <a:rPr lang="en-US" sz="1600">
                <a:solidFill>
                  <a:schemeClr val="accent1"/>
                </a:solidFill>
                <a:latin typeface="Impact"/>
                <a:ea typeface="Impact"/>
                <a:sym typeface="Impact"/>
              </a:rPr>
              <a:t> </a:t>
            </a:r>
            <a:r>
              <a:rPr lang="en-US" sz="1600">
                <a:latin typeface="Impact"/>
                <a:ea typeface="Impact"/>
                <a:sym typeface="Impact"/>
                <a:hlinkClick r:id="rId4"/>
              </a:rPr>
              <a:t>https://youtu.be/acbJsi4slsY</a:t>
            </a:r>
            <a:endParaRPr lang="es-ES" sz="1600">
              <a:solidFill>
                <a:schemeClr val="accent1"/>
              </a:solidFill>
              <a:latin typeface="Impact"/>
              <a:ea typeface="Impact"/>
              <a:cs typeface="Impact"/>
            </a:endParaRPr>
          </a:p>
          <a:p>
            <a:pPr marL="457200" lvl="0" indent="-3937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600">
              <a:ea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accent1"/>
              </a:solidFill>
              <a:latin typeface="Impact"/>
              <a:ea typeface="Impact"/>
              <a:cs typeface="Impact"/>
            </a:endParaRPr>
          </a:p>
          <a:p>
            <a:pPr>
              <a:lnSpc>
                <a:spcPct val="90000"/>
              </a:lnSpc>
            </a:pPr>
            <a:endParaRPr lang="es-ES">
              <a:solidFill>
                <a:schemeClr val="accent1"/>
              </a:solidFill>
              <a:latin typeface="Impact"/>
              <a:ea typeface="Impact"/>
              <a:cs typeface="Impact"/>
            </a:endParaRPr>
          </a:p>
        </p:txBody>
      </p:sp>
      <p:pic>
        <p:nvPicPr>
          <p:cNvPr id="3" name="Imagen 4">
            <a:hlinkClick r:id="" action="ppaction://media"/>
            <a:extLst>
              <a:ext uri="{FF2B5EF4-FFF2-40B4-BE49-F238E27FC236}">
                <a16:creationId xmlns:a16="http://schemas.microsoft.com/office/drawing/2014/main" id="{0713B4C8-24A0-4640-8850-C7AE6B55A3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3962" y="2502558"/>
            <a:ext cx="3148642" cy="165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3º ESO</a:t>
            </a:r>
            <a:endParaRPr sz="4860"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>
              <a:ea typeface="Teko"/>
              <a:cs typeface="Teko"/>
            </a:endParaRPr>
          </a:p>
          <a:p>
            <a:pPr marL="0" indent="0">
              <a:spcBef>
                <a:spcPts val="0"/>
              </a:spcBef>
            </a:pPr>
            <a:endParaRPr lang="en-US">
              <a:ea typeface="Teko"/>
              <a:cs typeface="Teko"/>
            </a:endParaRPr>
          </a:p>
          <a:p>
            <a:pPr marL="0" indent="0">
              <a:spcBef>
                <a:spcPts val="0"/>
              </a:spcBef>
            </a:pPr>
            <a:r>
              <a:rPr lang="en-US">
                <a:ea typeface="Teko"/>
                <a:cs typeface="Teko"/>
              </a:rPr>
              <a:t>1. HOLD ABDOMINAL PLANK FOR 50 SECONDS 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>
              <a:ea typeface="Teko"/>
              <a:cs typeface="Teko"/>
            </a:endParaRPr>
          </a:p>
          <a:p>
            <a:pPr marL="0" indent="0">
              <a:spcBef>
                <a:spcPts val="0"/>
              </a:spcBef>
            </a:pPr>
            <a:endParaRPr lang="en-US">
              <a:ea typeface="Teko"/>
              <a:cs typeface="Teko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body" idx="3"/>
          </p:nvPr>
        </p:nvSpPr>
        <p:spPr>
          <a:xfrm>
            <a:off x="6203814" y="2162490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/>
          </a:p>
          <a:p>
            <a:pPr marL="0" lvl="0" indent="0" algn="l">
              <a:lnSpc>
                <a:spcPct val="90000"/>
              </a:lnSpc>
              <a:spcAft>
                <a:spcPts val="0"/>
              </a:spcAft>
              <a:buSzPts val="4160"/>
              <a:buNone/>
            </a:pPr>
            <a:endParaRPr lang="en-US"/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4"/>
          </p:nvPr>
        </p:nvSpPr>
        <p:spPr>
          <a:xfrm>
            <a:off x="6206786" y="1174829"/>
            <a:ext cx="5088600" cy="535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3200" indent="0">
              <a:buSzPts val="2400"/>
              <a:buNone/>
            </a:pPr>
            <a:r>
              <a:rPr lang="en-US" sz="2800">
                <a:solidFill>
                  <a:schemeClr val="accent1"/>
                </a:solidFill>
              </a:rPr>
              <a:t>2. BASKET: </a:t>
            </a:r>
          </a:p>
          <a:p>
            <a:pPr marL="546100" indent="-342900">
              <a:buSzPts val="2400"/>
            </a:pPr>
            <a:r>
              <a:rPr lang="en-US">
                <a:solidFill>
                  <a:schemeClr val="tx1"/>
                </a:solidFill>
              </a:rPr>
              <a:t>Choose 5 or 6 exercises and do each one during 10 seconds. Non-stop. (</a:t>
            </a:r>
            <a:r>
              <a:rPr lang="en-US" err="1">
                <a:solidFill>
                  <a:schemeClr val="tx1"/>
                </a:solidFill>
              </a:rPr>
              <a:t>Elige</a:t>
            </a:r>
            <a:r>
              <a:rPr lang="en-US">
                <a:solidFill>
                  <a:schemeClr val="tx1"/>
                </a:solidFill>
              </a:rPr>
              <a:t> 5 o seis </a:t>
            </a:r>
            <a:r>
              <a:rPr lang="en-US" err="1">
                <a:solidFill>
                  <a:schemeClr val="tx1"/>
                </a:solidFill>
              </a:rPr>
              <a:t>ejercicios</a:t>
            </a:r>
            <a:r>
              <a:rPr lang="en-US">
                <a:solidFill>
                  <a:schemeClr val="tx1"/>
                </a:solidFill>
              </a:rPr>
              <a:t> y </a:t>
            </a:r>
            <a:r>
              <a:rPr lang="en-US" err="1">
                <a:solidFill>
                  <a:schemeClr val="tx1"/>
                </a:solidFill>
              </a:rPr>
              <a:t>haz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cada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uno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durante</a:t>
            </a:r>
            <a:r>
              <a:rPr lang="en-US">
                <a:solidFill>
                  <a:schemeClr val="tx1"/>
                </a:solidFill>
              </a:rPr>
              <a:t> 10 </a:t>
            </a:r>
            <a:r>
              <a:rPr lang="en-US" err="1">
                <a:solidFill>
                  <a:schemeClr val="tx1"/>
                </a:solidFill>
              </a:rPr>
              <a:t>segundos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err="1">
                <a:solidFill>
                  <a:schemeClr val="tx1"/>
                </a:solidFill>
              </a:rPr>
              <a:t>Todos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seguidos</a:t>
            </a:r>
            <a:r>
              <a:rPr lang="en-US">
                <a:solidFill>
                  <a:schemeClr val="tx1"/>
                </a:solidFill>
              </a:rPr>
              <a:t>.)</a:t>
            </a:r>
          </a:p>
          <a:p>
            <a:pPr marL="546100" indent="-342900">
              <a:buSzPts val="2400"/>
            </a:pPr>
            <a:endParaRPr lang="en-US">
              <a:solidFill>
                <a:schemeClr val="tx1"/>
              </a:solidFill>
            </a:endParaRPr>
          </a:p>
          <a:p>
            <a:pPr marL="546100" indent="-342900">
              <a:buSzPts val="2400"/>
            </a:pPr>
            <a:endParaRPr lang="en-US">
              <a:solidFill>
                <a:schemeClr val="tx1"/>
              </a:solidFill>
            </a:endParaRPr>
          </a:p>
          <a:p>
            <a:pPr marL="546100" indent="-342900">
              <a:buSzPts val="2400"/>
            </a:pPr>
            <a:endParaRPr lang="en-US">
              <a:solidFill>
                <a:schemeClr val="tx1"/>
              </a:solidFill>
            </a:endParaRPr>
          </a:p>
          <a:p>
            <a:pPr marL="546100" indent="-342900">
              <a:buSzPts val="2400"/>
            </a:pPr>
            <a:endParaRPr lang="en-US" sz="1600">
              <a:solidFill>
                <a:schemeClr val="tx1"/>
              </a:solidFill>
            </a:endParaRPr>
          </a:p>
          <a:p>
            <a:pPr marL="203200" indent="0">
              <a:buSzPts val="2400"/>
              <a:buNone/>
            </a:pPr>
            <a:endParaRPr lang="en-US" sz="1600"/>
          </a:p>
          <a:p>
            <a:pPr marL="203200" indent="0">
              <a:buSzPts val="2400"/>
              <a:buNone/>
            </a:pPr>
            <a:r>
              <a:rPr lang="en-US" sz="1600"/>
              <a:t>                                   https://youtu.be/UylKyFZnElg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" name="Imagen 4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4E0C981F-705D-4CC7-B16C-88CB071AB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252464"/>
            <a:ext cx="2297503" cy="1605449"/>
          </a:xfrm>
          <a:prstGeom prst="rect">
            <a:avLst/>
          </a:prstGeom>
        </p:spPr>
      </p:pic>
      <p:pic>
        <p:nvPicPr>
          <p:cNvPr id="6" name="Imagen 6">
            <a:hlinkClick r:id="" action="ppaction://media"/>
            <a:extLst>
              <a:ext uri="{FF2B5EF4-FFF2-40B4-BE49-F238E27FC236}">
                <a16:creationId xmlns:a16="http://schemas.microsoft.com/office/drawing/2014/main" id="{7F755B9E-BF6B-421A-890A-E2E1F8493E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77509" y="3537729"/>
            <a:ext cx="2602302" cy="1982279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636D1BDF-C0A2-4056-AFCE-7558A3F61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941" y="3204624"/>
            <a:ext cx="2226873" cy="1512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7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4º ESO</a:t>
            </a:r>
            <a:endParaRPr sz="4860"/>
          </a:p>
        </p:txBody>
      </p:sp>
      <p:sp>
        <p:nvSpPr>
          <p:cNvPr id="198" name="Google Shape;198;p7"/>
          <p:cNvSpPr txBox="1">
            <a:spLocks noGrp="1"/>
          </p:cNvSpPr>
          <p:nvPr>
            <p:ph type="body" idx="1"/>
          </p:nvPr>
        </p:nvSpPr>
        <p:spPr>
          <a:xfrm>
            <a:off x="616431" y="6376603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r>
              <a:rPr lang="en-US"/>
              <a:t>1. Jump rope: make at least 70 jumps in less than 40 seconds. </a:t>
            </a:r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</a:rPr>
              <a:t>Si  no </a:t>
            </a:r>
            <a:r>
              <a:rPr lang="en-US" sz="2000" err="1">
                <a:solidFill>
                  <a:srgbClr val="000000"/>
                </a:solidFill>
              </a:rPr>
              <a:t>tienes</a:t>
            </a:r>
            <a:r>
              <a:rPr lang="en-US" sz="2000">
                <a:solidFill>
                  <a:srgbClr val="000000"/>
                </a:solidFill>
              </a:rPr>
              <a:t> </a:t>
            </a:r>
            <a:r>
              <a:rPr lang="en-US" sz="2000" err="1">
                <a:solidFill>
                  <a:srgbClr val="000000"/>
                </a:solidFill>
              </a:rPr>
              <a:t>comba</a:t>
            </a:r>
            <a:r>
              <a:rPr lang="en-US" sz="2000">
                <a:solidFill>
                  <a:srgbClr val="000000"/>
                </a:solidFill>
              </a:rPr>
              <a:t>,  en </a:t>
            </a:r>
            <a:r>
              <a:rPr lang="en-US" sz="2000" err="1">
                <a:solidFill>
                  <a:srgbClr val="000000"/>
                </a:solidFill>
              </a:rPr>
              <a:t>este</a:t>
            </a:r>
            <a:r>
              <a:rPr lang="en-US" sz="2000">
                <a:solidFill>
                  <a:srgbClr val="000000"/>
                </a:solidFill>
              </a:rPr>
              <a:t> enlace </a:t>
            </a:r>
            <a:r>
              <a:rPr lang="en-US" sz="2000" err="1">
                <a:solidFill>
                  <a:srgbClr val="000000"/>
                </a:solidFill>
              </a:rPr>
              <a:t>puedes</a:t>
            </a:r>
            <a:r>
              <a:rPr lang="en-US" sz="2000">
                <a:solidFill>
                  <a:srgbClr val="000000"/>
                </a:solidFill>
              </a:rPr>
              <a:t>  </a:t>
            </a:r>
            <a:r>
              <a:rPr lang="en-US" sz="2000" err="1">
                <a:solidFill>
                  <a:srgbClr val="000000"/>
                </a:solidFill>
              </a:rPr>
              <a:t>ver</a:t>
            </a:r>
            <a:r>
              <a:rPr lang="en-US" sz="2000">
                <a:solidFill>
                  <a:srgbClr val="000000"/>
                </a:solidFill>
              </a:rPr>
              <a:t> </a:t>
            </a:r>
            <a:r>
              <a:rPr lang="en-US" sz="2000" err="1">
                <a:solidFill>
                  <a:srgbClr val="000000"/>
                </a:solidFill>
              </a:rPr>
              <a:t>cómo</a:t>
            </a:r>
            <a:r>
              <a:rPr lang="en-US" sz="2000">
                <a:solidFill>
                  <a:srgbClr val="000000"/>
                </a:solidFill>
              </a:rPr>
              <a:t> </a:t>
            </a:r>
            <a:r>
              <a:rPr lang="en-US" sz="2000" err="1">
                <a:solidFill>
                  <a:srgbClr val="000000"/>
                </a:solidFill>
              </a:rPr>
              <a:t>construir</a:t>
            </a:r>
            <a:r>
              <a:rPr lang="en-US" sz="2000">
                <a:solidFill>
                  <a:srgbClr val="000000"/>
                </a:solidFill>
              </a:rPr>
              <a:t> una  con </a:t>
            </a:r>
            <a:r>
              <a:rPr lang="en-US" sz="2000" err="1">
                <a:solidFill>
                  <a:srgbClr val="000000"/>
                </a:solidFill>
              </a:rPr>
              <a:t>bolsas</a:t>
            </a:r>
            <a:r>
              <a:rPr lang="en-US" sz="2000">
                <a:solidFill>
                  <a:srgbClr val="000000"/>
                </a:solidFill>
              </a:rPr>
              <a:t> de  </a:t>
            </a:r>
            <a:r>
              <a:rPr lang="en-US" sz="2000" err="1">
                <a:solidFill>
                  <a:srgbClr val="000000"/>
                </a:solidFill>
              </a:rPr>
              <a:t>basura</a:t>
            </a:r>
            <a:r>
              <a:rPr lang="en-US" sz="2000">
                <a:solidFill>
                  <a:srgbClr val="000000"/>
                </a:solidFill>
              </a:rPr>
              <a:t> y  </a:t>
            </a:r>
            <a:r>
              <a:rPr lang="en-US" sz="2000" err="1">
                <a:solidFill>
                  <a:srgbClr val="000000"/>
                </a:solidFill>
              </a:rPr>
              <a:t>cinta</a:t>
            </a:r>
            <a:r>
              <a:rPr lang="en-US" sz="2000">
                <a:solidFill>
                  <a:srgbClr val="000000"/>
                </a:solidFill>
              </a:rPr>
              <a:t> </a:t>
            </a:r>
            <a:r>
              <a:rPr lang="en-US" sz="2000" err="1">
                <a:solidFill>
                  <a:srgbClr val="000000"/>
                </a:solidFill>
              </a:rPr>
              <a:t>adhesiva</a:t>
            </a:r>
            <a:r>
              <a:rPr lang="en-US" sz="2000">
                <a:solidFill>
                  <a:srgbClr val="000000"/>
                </a:solidFill>
              </a:rPr>
              <a:t>: </a:t>
            </a:r>
            <a:endParaRPr lang="en-US" sz="2000"/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en-US" sz="1600">
                <a:cs typeface="Times New Roman"/>
              </a:rPr>
              <a:t>               https://youtu.be/hDeyBX1222s</a:t>
            </a:r>
            <a:endParaRPr lang="en-US" sz="1600"/>
          </a:p>
          <a:p>
            <a:pPr marL="0" indent="0">
              <a:spcBef>
                <a:spcPts val="0"/>
              </a:spcBef>
            </a:pPr>
            <a:endParaRPr lang="en-US" sz="2000">
              <a:solidFill>
                <a:srgbClr val="000000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endParaRPr lang="en-US">
              <a:solidFill>
                <a:srgbClr val="B80E0F"/>
              </a:solidFill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en-US">
                <a:solidFill>
                  <a:srgbClr val="000000"/>
                </a:solidFill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pic>
        <p:nvPicPr>
          <p:cNvPr id="3" name="Imagen 3">
            <a:hlinkClick r:id="" action="ppaction://media"/>
            <a:extLst>
              <a:ext uri="{FF2B5EF4-FFF2-40B4-BE49-F238E27FC236}">
                <a16:creationId xmlns:a16="http://schemas.microsoft.com/office/drawing/2014/main" id="{1D9D2F7F-D2F4-4D6A-ADFC-7F712945B9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0226" y="3408333"/>
            <a:ext cx="2271624" cy="1450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BA902C-69FF-4C6D-B92F-0A53C474CB29}"/>
              </a:ext>
            </a:extLst>
          </p:cNvPr>
          <p:cNvSpPr txBox="1"/>
          <p:nvPr/>
        </p:nvSpPr>
        <p:spPr>
          <a:xfrm>
            <a:off x="6305909" y="1259457"/>
            <a:ext cx="4871049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cap="all">
                <a:solidFill>
                  <a:schemeClr val="accent1"/>
                </a:solidFill>
                <a:latin typeface="Impact"/>
              </a:rPr>
              <a:t>1. </a:t>
            </a:r>
            <a:r>
              <a:rPr lang="es-ES" sz="2800" cap="all" err="1">
                <a:solidFill>
                  <a:schemeClr val="accent1"/>
                </a:solidFill>
                <a:latin typeface="Impact"/>
              </a:rPr>
              <a:t>bring</a:t>
            </a:r>
            <a:r>
              <a:rPr lang="es-ES" sz="2800" cap="all">
                <a:solidFill>
                  <a:schemeClr val="accent1"/>
                </a:solidFill>
                <a:latin typeface="Impact"/>
              </a:rPr>
              <a:t> </a:t>
            </a:r>
            <a:r>
              <a:rPr lang="es-ES" sz="2800" cap="all" err="1">
                <a:solidFill>
                  <a:schemeClr val="accent1"/>
                </a:solidFill>
                <a:latin typeface="Impact"/>
              </a:rPr>
              <a:t>sally</a:t>
            </a:r>
            <a:r>
              <a:rPr lang="es-ES" sz="2800" cap="all">
                <a:solidFill>
                  <a:schemeClr val="accent1"/>
                </a:solidFill>
                <a:latin typeface="Impact"/>
              </a:rPr>
              <a:t> up </a:t>
            </a:r>
            <a:r>
              <a:rPr lang="es-ES" sz="2800" cap="all" err="1">
                <a:solidFill>
                  <a:schemeClr val="accent1"/>
                </a:solidFill>
                <a:latin typeface="Impact"/>
              </a:rPr>
              <a:t>squat</a:t>
            </a:r>
            <a:r>
              <a:rPr lang="es-ES" sz="2800" cap="all">
                <a:solidFill>
                  <a:schemeClr val="accent1"/>
                </a:solidFill>
                <a:latin typeface="Impact"/>
              </a:rPr>
              <a:t> </a:t>
            </a:r>
            <a:r>
              <a:rPr lang="es-ES" sz="2800" cap="all" err="1">
                <a:solidFill>
                  <a:schemeClr val="accent1"/>
                </a:solidFill>
                <a:latin typeface="Impact"/>
              </a:rPr>
              <a:t>challenge</a:t>
            </a:r>
            <a:endParaRPr lang="es-ES" sz="2800">
              <a:solidFill>
                <a:schemeClr val="accent1"/>
              </a:solidFill>
              <a:latin typeface="Impact"/>
            </a:endParaRPr>
          </a:p>
          <a:p>
            <a:r>
              <a:rPr lang="es-ES" sz="1600" cap="all" err="1">
                <a:latin typeface="Impact"/>
              </a:rPr>
              <a:t>You</a:t>
            </a:r>
            <a:r>
              <a:rPr lang="es-ES" sz="1600" cap="all">
                <a:latin typeface="Impact"/>
              </a:rPr>
              <a:t> can do </a:t>
            </a:r>
            <a:r>
              <a:rPr lang="es-ES" sz="1600" cap="all" err="1">
                <a:latin typeface="Impact"/>
              </a:rPr>
              <a:t>it</a:t>
            </a:r>
            <a:r>
              <a:rPr lang="es-ES" sz="1600" cap="all">
                <a:latin typeface="Impact"/>
              </a:rPr>
              <a:t> </a:t>
            </a:r>
            <a:r>
              <a:rPr lang="es-ES" sz="1600" cap="all" err="1">
                <a:latin typeface="Impact"/>
              </a:rPr>
              <a:t>with</a:t>
            </a:r>
            <a:r>
              <a:rPr lang="es-ES" sz="1600" cap="all">
                <a:latin typeface="Impact"/>
              </a:rPr>
              <a:t> </a:t>
            </a:r>
            <a:r>
              <a:rPr lang="es-ES" sz="1600" cap="all" err="1">
                <a:latin typeface="Impact"/>
              </a:rPr>
              <a:t>push</a:t>
            </a:r>
            <a:r>
              <a:rPr lang="es-ES" sz="1600" cap="all">
                <a:latin typeface="Impact"/>
              </a:rPr>
              <a:t> ups </a:t>
            </a:r>
            <a:r>
              <a:rPr lang="es-ES" sz="1600" cap="all" err="1">
                <a:latin typeface="Impact"/>
              </a:rPr>
              <a:t>too</a:t>
            </a:r>
            <a:r>
              <a:rPr lang="es-ES" sz="1600" cap="all">
                <a:latin typeface="Impact"/>
              </a:rPr>
              <a:t>, </a:t>
            </a:r>
            <a:r>
              <a:rPr lang="es-ES" sz="1600" cap="all" err="1">
                <a:latin typeface="Impact"/>
              </a:rPr>
              <a:t>but</a:t>
            </a:r>
            <a:r>
              <a:rPr lang="es-ES" sz="1600" cap="all">
                <a:latin typeface="Impact"/>
              </a:rPr>
              <a:t> </a:t>
            </a:r>
            <a:r>
              <a:rPr lang="es-ES" sz="1600" cap="all" err="1">
                <a:latin typeface="Impact"/>
              </a:rPr>
              <a:t>it´s</a:t>
            </a:r>
            <a:r>
              <a:rPr lang="es-ES" sz="1600" cap="all">
                <a:latin typeface="Impact"/>
              </a:rPr>
              <a:t> </a:t>
            </a:r>
            <a:r>
              <a:rPr lang="es-ES" sz="1600" cap="all" err="1">
                <a:latin typeface="Impact"/>
              </a:rPr>
              <a:t>insane</a:t>
            </a:r>
            <a:r>
              <a:rPr lang="es-ES" sz="1600" cap="all">
                <a:latin typeface="Impact"/>
              </a:rPr>
              <a:t> Podéis hacerlo también con flexiones, pero es DE LOCOS. </a:t>
            </a:r>
            <a:endParaRPr lang="es-ES"/>
          </a:p>
          <a:p>
            <a:r>
              <a:rPr lang="es-ES" sz="1600" cap="all">
                <a:latin typeface="Impact"/>
              </a:rPr>
              <a:t> </a:t>
            </a:r>
            <a:r>
              <a:rPr lang="es-ES" sz="2800" cap="all">
                <a:latin typeface="Impact"/>
              </a:rPr>
              <a:t>               </a:t>
            </a:r>
            <a:r>
              <a:rPr lang="es-ES" sz="2800" cap="all"/>
              <a:t>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s-ES"/>
          </a:p>
          <a:p>
            <a:endParaRPr lang="es-ES"/>
          </a:p>
          <a:p>
            <a:endParaRPr lang="es-ES" sz="2800"/>
          </a:p>
          <a:p>
            <a:endParaRPr lang="es-ES" sz="2800"/>
          </a:p>
          <a:p>
            <a:r>
              <a:rPr lang="es-ES" sz="1600">
                <a:solidFill>
                  <a:schemeClr val="accent1"/>
                </a:solidFill>
                <a:latin typeface="Impact"/>
              </a:rPr>
              <a:t>                              https://youtu.be/bql6sIU2A7k</a:t>
            </a:r>
          </a:p>
        </p:txBody>
      </p:sp>
      <p:pic>
        <p:nvPicPr>
          <p:cNvPr id="6" name="Imagen 6">
            <a:hlinkClick r:id="" action="ppaction://media"/>
            <a:extLst>
              <a:ext uri="{FF2B5EF4-FFF2-40B4-BE49-F238E27FC236}">
                <a16:creationId xmlns:a16="http://schemas.microsoft.com/office/drawing/2014/main" id="{EE55ACE2-B8A1-4028-BC9E-3892B76D58F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159925" y="2905124"/>
            <a:ext cx="2789208" cy="18528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6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1º BACHILLERATO</a:t>
            </a:r>
            <a:endParaRPr sz="4860"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3"/>
          </p:nvPr>
        </p:nvSpPr>
        <p:spPr>
          <a:xfrm>
            <a:off x="6719211" y="5679728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indent="0"/>
            <a:r>
              <a:rPr lang="en-US"/>
              <a:t>2. ABDOMINAL PLANK </a:t>
            </a: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lang="en-US"/>
          </a:p>
          <a:p>
            <a:pPr marL="0" lvl="0" indent="0" algn="l">
              <a:spcAft>
                <a:spcPts val="0"/>
              </a:spcAft>
              <a:buNone/>
            </a:pPr>
            <a:endParaRPr lang="en-US">
              <a:solidFill>
                <a:srgbClr val="B80E0F"/>
              </a:solidFill>
              <a:ea typeface="Times New Roman"/>
              <a:cs typeface="Times New Roman"/>
            </a:endParaRPr>
          </a:p>
          <a:p>
            <a:pPr marL="0" lvl="0" indent="0" algn="l">
              <a:spcAft>
                <a:spcPts val="0"/>
              </a:spcAft>
              <a:buSzPts val="4160"/>
              <a:buNone/>
            </a:pPr>
            <a:endParaRPr lang="en-US">
              <a:solidFill>
                <a:srgbClr val="B80E0F"/>
              </a:solidFill>
              <a:cs typeface="Times New Roman"/>
            </a:endParaRPr>
          </a:p>
          <a:p>
            <a:pPr marL="0" indent="0">
              <a:buSzPts val="2560"/>
            </a:pPr>
            <a:endParaRPr lang="en-US">
              <a:solidFill>
                <a:srgbClr val="B80E0F"/>
              </a:solidFill>
              <a:cs typeface="Times New Roman"/>
            </a:endParaRPr>
          </a:p>
          <a:p>
            <a:pPr marL="0" lvl="0" indent="0" algn="l">
              <a:spcAft>
                <a:spcPts val="0"/>
              </a:spcAft>
              <a:buSzPts val="4160"/>
              <a:buNone/>
            </a:pPr>
            <a:endParaRPr lang="en-US">
              <a:solidFill>
                <a:srgbClr val="B80E0F"/>
              </a:solidFill>
              <a:cs typeface="Times New Roman"/>
            </a:endParaRPr>
          </a:p>
          <a:p>
            <a:pPr marL="0" indent="0"/>
            <a:endParaRPr lang="en-US">
              <a:solidFill>
                <a:srgbClr val="B80E0F"/>
              </a:solidFill>
              <a:cs typeface="Times New Roman"/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US" sz="1400">
                <a:cs typeface="Times New Roman"/>
              </a:rPr>
              <a:t>https://youtu.be/ynUw0YsrmSg</a:t>
            </a:r>
            <a:endParaRPr lang="en-US"/>
          </a:p>
          <a:p>
            <a:pPr marL="0" indent="0"/>
            <a:endParaRPr lang="es-ES"/>
          </a:p>
          <a:p>
            <a:pPr marL="0" indent="0"/>
            <a:endParaRPr lang="es-ES"/>
          </a:p>
          <a:p>
            <a:pPr marL="0" indent="0"/>
            <a:endParaRPr lang="es-ES"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890468" y="36861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/>
            </a:r>
            <a:br>
              <a:rPr lang="en-US"/>
            </a:br>
            <a:endParaRPr lang="en-US" sz="1800" u="sng">
              <a:solidFill>
                <a:srgbClr val="954F7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sz="180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" name="Imagen 4">
            <a:hlinkClick r:id="" action="ppaction://media"/>
            <a:extLst>
              <a:ext uri="{FF2B5EF4-FFF2-40B4-BE49-F238E27FC236}">
                <a16:creationId xmlns:a16="http://schemas.microsoft.com/office/drawing/2014/main" id="{E8167D50-FF47-4826-82BD-D3CB841C0A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7999" y="2143126"/>
            <a:ext cx="3091133" cy="21116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52C19D-D0F5-4CD4-93DB-89A354175D6C}"/>
              </a:ext>
            </a:extLst>
          </p:cNvPr>
          <p:cNvSpPr txBox="1"/>
          <p:nvPr/>
        </p:nvSpPr>
        <p:spPr>
          <a:xfrm>
            <a:off x="1058174" y="1446362"/>
            <a:ext cx="396527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B80E0F"/>
                </a:solidFill>
                <a:latin typeface="Impact"/>
              </a:rPr>
              <a:t>2. PERFORM BETWEEN 50 SECONDS OF DANCING, BODY COMBAT OR KIXK BOXING COREOGRAPHY </a:t>
            </a:r>
            <a:r>
              <a:rPr lang="en-US" sz="2800" dirty="0" smtClean="0">
                <a:solidFill>
                  <a:srgbClr val="B80E0F"/>
                </a:solidFill>
                <a:latin typeface="Impact"/>
              </a:rPr>
              <a:t>.</a:t>
            </a:r>
            <a:endParaRPr lang="es-E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5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DEPORTE</a:t>
            </a:r>
            <a:endParaRPr sz="4860"/>
          </a:p>
        </p:txBody>
      </p:sp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949055" y="4239135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1. ELIGE UN DEPORTE ADAPTADO Y EXPLÍCA EN QUÉ CONSISTE Y SUS REGLAS BÁSICAS EN UN VÍDEO DE 1 MINUTO.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sng">
              <a:solidFill>
                <a:srgbClr val="954F72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514350" lvl="0" indent="-250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3"/>
          </p:nvPr>
        </p:nvSpPr>
        <p:spPr>
          <a:xfrm>
            <a:off x="6269731" y="5081127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2. COORDINACIÓN: ELIGE 10 EJERCICIOS DEL VÍDEO Y HAZ 10 REPETICIONES DE CADA UNO.</a:t>
            </a:r>
            <a:endParaRPr lang="es-ES"/>
          </a:p>
          <a:p>
            <a:pPr marL="0" indent="0">
              <a:spcBef>
                <a:spcPts val="0"/>
              </a:spcBef>
            </a:pP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  <a:p>
            <a:pPr marL="0" indent="0"/>
            <a:endParaRPr lang="es-ES"/>
          </a:p>
          <a:p>
            <a:pPr marL="0" indent="0"/>
            <a:endParaRPr lang="es-ES"/>
          </a:p>
          <a:p>
            <a:pPr marL="0" indent="0"/>
            <a:endParaRPr lang="es-ES"/>
          </a:p>
          <a:p>
            <a:pPr marL="0" indent="0"/>
            <a:r>
              <a:rPr lang="es-ES" sz="1600"/>
              <a:t>https://youtu.be/F5WXkflR3KY</a:t>
            </a:r>
          </a:p>
          <a:p>
            <a:pPr marL="0" indent="0"/>
            <a:endParaRPr lang="es-ES"/>
          </a:p>
        </p:txBody>
      </p:sp>
      <p:pic>
        <p:nvPicPr>
          <p:cNvPr id="3" name="Imagen 3">
            <a:hlinkClick r:id="" action="ppaction://media"/>
            <a:extLst>
              <a:ext uri="{FF2B5EF4-FFF2-40B4-BE49-F238E27FC236}">
                <a16:creationId xmlns:a16="http://schemas.microsoft.com/office/drawing/2014/main" id="{7696767C-969B-4407-81BD-F2E90DDFA7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59283" y="2890748"/>
            <a:ext cx="2401019" cy="1522203"/>
          </a:xfrm>
          <a:prstGeom prst="rect">
            <a:avLst/>
          </a:prstGeom>
        </p:spPr>
      </p:pic>
      <p:pic>
        <p:nvPicPr>
          <p:cNvPr id="5" name="Imagen 5" descr="Imagen que contiene lego, dibujo, cuarto&#10;&#10;Descripción generada con confianza muy alta">
            <a:extLst>
              <a:ext uri="{FF2B5EF4-FFF2-40B4-BE49-F238E27FC236}">
                <a16:creationId xmlns:a16="http://schemas.microsoft.com/office/drawing/2014/main" id="{7037D44E-0B10-4C73-BCEB-1A4E810F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268" y="3317732"/>
            <a:ext cx="2743200" cy="1689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vento principal">
  <a:themeElements>
    <a:clrScheme name="Evento principal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9A027FC051D14F801F56FE8FC33644" ma:contentTypeVersion="8" ma:contentTypeDescription="Crear nuevo documento." ma:contentTypeScope="" ma:versionID="d62a32a02d150873a6d553aa4fc9f1d9">
  <xsd:schema xmlns:xsd="http://www.w3.org/2001/XMLSchema" xmlns:xs="http://www.w3.org/2001/XMLSchema" xmlns:p="http://schemas.microsoft.com/office/2006/metadata/properties" xmlns:ns2="6e836725-58e9-436e-b1e5-d433bb044003" targetNamespace="http://schemas.microsoft.com/office/2006/metadata/properties" ma:root="true" ma:fieldsID="3d35d3b159261ba308a628d2df4154b1" ns2:_="">
    <xsd:import namespace="6e836725-58e9-436e-b1e5-d433bb0440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6725-58e9-436e-b1e5-d433bb044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06B94-2ED9-44C8-9F71-2D2FB04170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A77C14-7995-4662-A6EF-04BFE8C76710}">
  <ds:schemaRefs>
    <ds:schemaRef ds:uri="6e836725-58e9-436e-b1e5-d433bb044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F57515-1D9B-4CE9-80D1-FCD41625AB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Panorámica</PresentationFormat>
  <Paragraphs>122</Paragraphs>
  <Slides>9</Slides>
  <Notes>9</Notes>
  <HiddenSlides>0</HiddenSlides>
  <MMClips>8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Impact</vt:lpstr>
      <vt:lpstr>Arial,Sans-Serif</vt:lpstr>
      <vt:lpstr>Times New Roman</vt:lpstr>
      <vt:lpstr>Teko</vt:lpstr>
      <vt:lpstr>Arial</vt:lpstr>
      <vt:lpstr>Evento principal</vt:lpstr>
      <vt:lpstr>PHYSICAL EDUCATION CHALLENGES THIRD WEEK </vt:lpstr>
      <vt:lpstr>EXPLANATION</vt:lpstr>
      <vt:lpstr>ASSESSMENT              CALIFICACIÓN</vt:lpstr>
      <vt:lpstr>1º ESO</vt:lpstr>
      <vt:lpstr>2º ESO</vt:lpstr>
      <vt:lpstr>3º ESO</vt:lpstr>
      <vt:lpstr>4º ESO</vt:lpstr>
      <vt:lpstr>1º BACHILLERATO</vt:lpstr>
      <vt:lpstr>DEPORTE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CHALLENGES SECOND WEEK </dc:title>
  <dc:creator>rober</dc:creator>
  <cp:lastModifiedBy>rober</cp:lastModifiedBy>
  <cp:revision>2</cp:revision>
  <dcterms:created xsi:type="dcterms:W3CDTF">2020-04-17T07:38:50Z</dcterms:created>
  <dcterms:modified xsi:type="dcterms:W3CDTF">2020-05-03T10:04:28Z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0x010100679A027FC051D14F801F56FE8FC33644</vt:lpwstr>
  </property>
</Properties>
</file>