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Teko" panose="020B0604020202020204" charset="0"/>
      <p:regular r:id="rId12"/>
      <p:bold r:id="rId13"/>
    </p:embeddedFon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Impact" panose="020B0806030902050204" pitchFamily="34" charset="0"/>
      <p:regular r:id="rId18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:go="http://customooxmlschemas.google.com/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19" roundtripDataSignature="AMtx7mhL7L9Eyz45ZwKfEs6D/UD2Ckh/k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36F9184-9CAF-4B48-8DE9-DFA8C70FB7DC}">
  <a:tblStyle styleId="{836F9184-9CAF-4B48-8DE9-DFA8C70FB7DC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144" autoAdjust="0"/>
    <p:restoredTop sz="94660"/>
  </p:normalViewPr>
  <p:slideViewPr>
    <p:cSldViewPr snapToGrid="0">
      <p:cViewPr varScale="1">
        <p:scale>
          <a:sx n="120" d="100"/>
          <a:sy n="120" d="100"/>
        </p:scale>
        <p:origin x="168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customschemas.google.com/relationships/presentationmetadata" Target="meta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0" name="Google Shape;150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6" name="Google Shape;156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2" name="Google Shape;16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" name="Google Shape;18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85" name="Google Shape;185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6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6</a:t>
            </a:fld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7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5" name="Google Shape;195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8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1" name="Google Shape;211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2" name="Google Shape;21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Diapositiva de título" type="title">
  <p:cSld name="TITLE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Google Shape;21;p11" descr="Brickwork-HD-R1a.jpg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2" name="Google Shape;22;p11"/>
          <p:cNvSpPr/>
          <p:nvPr/>
        </p:nvSpPr>
        <p:spPr>
          <a:xfrm>
            <a:off x="-15875" y="0"/>
            <a:ext cx="11683810" cy="6588125"/>
          </a:xfrm>
          <a:custGeom>
            <a:avLst/>
            <a:gdLst/>
            <a:ahLst/>
            <a:cxnLst/>
            <a:rect l="l" t="t" r="r" b="b"/>
            <a:pathLst>
              <a:path w="11683810" h="6588125" extrusionOk="0">
                <a:moveTo>
                  <a:pt x="0" y="0"/>
                </a:moveTo>
                <a:lnTo>
                  <a:pt x="11318691" y="0"/>
                </a:lnTo>
                <a:lnTo>
                  <a:pt x="11683810" y="5976938"/>
                </a:lnTo>
                <a:lnTo>
                  <a:pt x="15875" y="6588125"/>
                </a:lnTo>
                <a:cubicBezTo>
                  <a:pt x="10583" y="4386792"/>
                  <a:pt x="5292" y="2185458"/>
                  <a:pt x="0" y="0"/>
                </a:cubicBezTo>
                <a:close/>
              </a:path>
            </a:pathLst>
          </a:custGeom>
          <a:blipFill rotWithShape="1">
            <a:blip r:embed="rId3">
              <a:alphaModFix/>
            </a:blip>
            <a:stretch>
              <a:fillRect/>
            </a:stretch>
          </a:blipFill>
          <a:ln>
            <a:noFill/>
          </a:ln>
          <a:effectLst>
            <a:outerShdw blurRad="101600" dist="152400" dir="4380000" algn="tl" rotWithShape="0">
              <a:srgbClr val="000000">
                <a:alpha val="42745"/>
              </a:srgbClr>
            </a:outerShdw>
          </a:effectLst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11"/>
          <p:cNvSpPr/>
          <p:nvPr/>
        </p:nvSpPr>
        <p:spPr>
          <a:xfrm>
            <a:off x="0" y="4282257"/>
            <a:ext cx="11329257" cy="2028845"/>
          </a:xfrm>
          <a:custGeom>
            <a:avLst/>
            <a:gdLst/>
            <a:ahLst/>
            <a:cxnLst/>
            <a:rect l="l" t="t" r="r" b="b"/>
            <a:pathLst>
              <a:path w="11329257" h="2028845" extrusionOk="0">
                <a:moveTo>
                  <a:pt x="0" y="588520"/>
                </a:moveTo>
                <a:lnTo>
                  <a:pt x="11244075" y="0"/>
                </a:lnTo>
                <a:lnTo>
                  <a:pt x="11329257" y="1424838"/>
                </a:lnTo>
                <a:lnTo>
                  <a:pt x="0" y="2028845"/>
                </a:lnTo>
                <a:lnTo>
                  <a:pt x="0" y="58852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4" name="Google Shape;24;p11"/>
          <p:cNvSpPr/>
          <p:nvPr/>
        </p:nvSpPr>
        <p:spPr>
          <a:xfrm>
            <a:off x="0" y="0"/>
            <a:ext cx="8719579" cy="456877"/>
          </a:xfrm>
          <a:custGeom>
            <a:avLst/>
            <a:gdLst/>
            <a:ahLst/>
            <a:cxnLst/>
            <a:rect l="l" t="t" r="r" b="b"/>
            <a:pathLst>
              <a:path w="8719579" h="456877" extrusionOk="0">
                <a:moveTo>
                  <a:pt x="0" y="0"/>
                </a:moveTo>
                <a:lnTo>
                  <a:pt x="8719579" y="0"/>
                </a:lnTo>
                <a:lnTo>
                  <a:pt x="0" y="456877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1"/>
              </a:gs>
              <a:gs pos="34000">
                <a:schemeClr val="accent1"/>
              </a:gs>
              <a:gs pos="100000">
                <a:srgbClr val="5C0607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</p:sp>
      <p:sp>
        <p:nvSpPr>
          <p:cNvPr id="25" name="Google Shape;25;p11"/>
          <p:cNvSpPr/>
          <p:nvPr/>
        </p:nvSpPr>
        <p:spPr>
          <a:xfrm rot="-180000">
            <a:off x="-161800" y="293317"/>
            <a:ext cx="11367116" cy="5751804"/>
          </a:xfrm>
          <a:custGeom>
            <a:avLst/>
            <a:gdLst/>
            <a:ahLst/>
            <a:cxnLst/>
            <a:rect l="l" t="t" r="r" b="b"/>
            <a:pathLst>
              <a:path w="11367116" h="5751804" extrusionOk="0">
                <a:moveTo>
                  <a:pt x="11346705" y="0"/>
                </a:moveTo>
                <a:cubicBezTo>
                  <a:pt x="11353509" y="1915114"/>
                  <a:pt x="11360312" y="3830229"/>
                  <a:pt x="11367116" y="5745343"/>
                </a:cubicBezTo>
                <a:lnTo>
                  <a:pt x="0" y="5751804"/>
                </a:lnTo>
              </a:path>
            </a:pathLst>
          </a:custGeom>
          <a:noFill/>
          <a:ln w="82550" cap="flat" cmpd="sng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1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8000"/>
              <a:buFont typeface="Impact"/>
              <a:buNone/>
              <a:defRPr sz="8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1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lvl="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  <a:defRPr sz="2800">
                <a:solidFill>
                  <a:srgbClr val="7F7F7F"/>
                </a:solidFill>
              </a:defRPr>
            </a:lvl1pPr>
            <a:lvl2pPr lvl="1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/>
            </a:lvl2pPr>
            <a:lvl3pPr lvl="2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/>
            </a:lvl3pPr>
            <a:lvl4pPr lvl="3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4pPr>
            <a:lvl5pPr lvl="4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5pPr>
            <a:lvl6pPr lvl="5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6pPr>
            <a:lvl7pPr lvl="6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7pPr>
            <a:lvl8pPr lvl="7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8pPr>
            <a:lvl9pPr lvl="8" algn="ctr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/>
            </a:lvl9pPr>
          </a:lstStyle>
          <a:p>
            <a:endParaRPr/>
          </a:p>
        </p:txBody>
      </p:sp>
      <p:sp>
        <p:nvSpPr>
          <p:cNvPr id="28" name="Google Shape;28;p11"/>
          <p:cNvSpPr txBox="1">
            <a:spLocks noGrp="1"/>
          </p:cNvSpPr>
          <p:nvPr>
            <p:ph type="dt" idx="10"/>
          </p:nvPr>
        </p:nvSpPr>
        <p:spPr>
          <a:xfrm rot="-180000">
            <a:off x="4948541" y="4578463"/>
            <a:ext cx="6143653" cy="11631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 sz="5400">
                <a:solidFill>
                  <a:srgbClr val="5C0607"/>
                </a:solidFill>
              </a:defRPr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11"/>
          <p:cNvSpPr txBox="1">
            <a:spLocks noGrp="1"/>
          </p:cNvSpPr>
          <p:nvPr>
            <p:ph type="ftr" idx="11"/>
          </p:nvPr>
        </p:nvSpPr>
        <p:spPr>
          <a:xfrm rot="-180000">
            <a:off x="-5560" y="4883024"/>
            <a:ext cx="4047239" cy="1195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 sz="5400"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1"/>
          <p:cNvSpPr txBox="1">
            <a:spLocks noGrp="1"/>
          </p:cNvSpPr>
          <p:nvPr>
            <p:ph type="sldNum" idx="12"/>
          </p:nvPr>
        </p:nvSpPr>
        <p:spPr>
          <a:xfrm rot="-180000">
            <a:off x="9851758" y="3832648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lvl="1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lvl="2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lvl="3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lvl="4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lvl="5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lvl="6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lvl="7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lvl="8" indent="0" algn="ctr">
              <a:spcBef>
                <a:spcPts val="0"/>
              </a:spcBef>
              <a:buNone/>
              <a:defRPr sz="2400" b="0" i="0" u="none" strike="noStrike" cap="none">
                <a:solidFill>
                  <a:srgbClr val="3F3F3F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31" name="Google Shape;31;p11"/>
          <p:cNvSpPr/>
          <p:nvPr/>
        </p:nvSpPr>
        <p:spPr>
          <a:xfrm rot="-180000">
            <a:off x="4221385" y="5111356"/>
            <a:ext cx="515386" cy="515386"/>
          </a:xfrm>
          <a:prstGeom prst="star5">
            <a:avLst>
              <a:gd name="adj" fmla="val 26693"/>
              <a:gd name="hf" fmla="val 105146"/>
              <a:gd name="vf" fmla="val 110557"/>
            </a:avLst>
          </a:prstGeom>
          <a:solidFill>
            <a:schemeClr val="dk1">
              <a:alpha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panorámica con descripción">
  <p:cSld name="Imagen panorámica con descripción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20"/>
          <p:cNvSpPr txBox="1">
            <a:spLocks noGrp="1"/>
          </p:cNvSpPr>
          <p:nvPr>
            <p:ph type="title"/>
          </p:nvPr>
        </p:nvSpPr>
        <p:spPr>
          <a:xfrm>
            <a:off x="685800" y="4106333"/>
            <a:ext cx="10394708" cy="588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Impact"/>
              <a:buNone/>
              <a:defRPr sz="32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20"/>
          <p:cNvSpPr>
            <a:spLocks noGrp="1"/>
          </p:cNvSpPr>
          <p:nvPr>
            <p:ph type="pic" idx="2"/>
          </p:nvPr>
        </p:nvSpPr>
        <p:spPr>
          <a:xfrm>
            <a:off x="685801" y="685799"/>
            <a:ext cx="10392513" cy="319490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685780" y="4702923"/>
            <a:ext cx="10394728" cy="68247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  <a:defRPr sz="16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7" name="Google Shape;87;p2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2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2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descripción">
  <p:cSld name="Título y descripción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21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902" cy="319490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21"/>
          <p:cNvSpPr txBox="1">
            <a:spLocks noGrp="1"/>
          </p:cNvSpPr>
          <p:nvPr>
            <p:ph type="body" idx="1"/>
          </p:nvPr>
        </p:nvSpPr>
        <p:spPr>
          <a:xfrm>
            <a:off x="685779" y="4106333"/>
            <a:ext cx="10394729" cy="127360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3" name="Google Shape;93;p21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21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ita con descripción">
  <p:cSld name="Cita con descripción">
    <p:spTree>
      <p:nvGrpSpPr>
        <p:cNvPr id="1" name="Shape 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" name="Google Shape;97;p22"/>
          <p:cNvSpPr txBox="1">
            <a:spLocks noGrp="1"/>
          </p:cNvSpPr>
          <p:nvPr>
            <p:ph type="title"/>
          </p:nvPr>
        </p:nvSpPr>
        <p:spPr>
          <a:xfrm>
            <a:off x="1121732" y="685800"/>
            <a:ext cx="9525020" cy="29167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22"/>
          <p:cNvSpPr txBox="1">
            <a:spLocks noGrp="1"/>
          </p:cNvSpPr>
          <p:nvPr>
            <p:ph type="body" idx="1"/>
          </p:nvPr>
        </p:nvSpPr>
        <p:spPr>
          <a:xfrm>
            <a:off x="1550264" y="3610032"/>
            <a:ext cx="8667956" cy="37776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99" name="Google Shape;99;p22"/>
          <p:cNvSpPr txBox="1">
            <a:spLocks noGrp="1"/>
          </p:cNvSpPr>
          <p:nvPr>
            <p:ph type="body" idx="2"/>
          </p:nvPr>
        </p:nvSpPr>
        <p:spPr>
          <a:xfrm>
            <a:off x="685801" y="4106334"/>
            <a:ext cx="10396882" cy="1268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0" name="Google Shape;100;p2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2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2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  <p:sp>
        <p:nvSpPr>
          <p:cNvPr id="103" name="Google Shape;103;p22"/>
          <p:cNvSpPr txBox="1"/>
          <p:nvPr/>
        </p:nvSpPr>
        <p:spPr>
          <a:xfrm>
            <a:off x="685801" y="892628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“</a:t>
            </a:r>
            <a:endParaRPr/>
          </a:p>
        </p:txBody>
      </p:sp>
      <p:sp>
        <p:nvSpPr>
          <p:cNvPr id="104" name="Google Shape;104;p22"/>
          <p:cNvSpPr txBox="1"/>
          <p:nvPr/>
        </p:nvSpPr>
        <p:spPr>
          <a:xfrm>
            <a:off x="10473083" y="2922827"/>
            <a:ext cx="609600" cy="58477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8000"/>
              <a:buFont typeface="Impact"/>
              <a:buNone/>
            </a:pPr>
            <a:r>
              <a:rPr lang="en-US" sz="8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rPr>
              <a:t>”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rjeta de nombre">
  <p:cSld name="Tarjeta de nombre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23"/>
          <p:cNvSpPr txBox="1">
            <a:spLocks noGrp="1"/>
          </p:cNvSpPr>
          <p:nvPr>
            <p:ph type="title"/>
          </p:nvPr>
        </p:nvSpPr>
        <p:spPr>
          <a:xfrm>
            <a:off x="685800" y="1723854"/>
            <a:ext cx="10394707" cy="25118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00"/>
              <a:buFont typeface="Impact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7" name="Google Shape;107;p23"/>
          <p:cNvSpPr txBox="1">
            <a:spLocks noGrp="1"/>
          </p:cNvSpPr>
          <p:nvPr>
            <p:ph type="body" idx="1"/>
          </p:nvPr>
        </p:nvSpPr>
        <p:spPr>
          <a:xfrm>
            <a:off x="685800" y="4247468"/>
            <a:ext cx="10394707" cy="11406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108" name="Google Shape;108;p2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2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2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3">
  <p:cSld name="Columna 3"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24"/>
          <p:cNvSpPr txBox="1">
            <a:spLocks noGrp="1"/>
          </p:cNvSpPr>
          <p:nvPr>
            <p:ph type="title"/>
          </p:nvPr>
        </p:nvSpPr>
        <p:spPr>
          <a:xfrm>
            <a:off x="685802" y="685800"/>
            <a:ext cx="10394706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24"/>
          <p:cNvSpPr txBox="1">
            <a:spLocks noGrp="1"/>
          </p:cNvSpPr>
          <p:nvPr>
            <p:ph type="body" idx="1"/>
          </p:nvPr>
        </p:nvSpPr>
        <p:spPr>
          <a:xfrm>
            <a:off x="68580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4" name="Google Shape;114;p24"/>
          <p:cNvSpPr txBox="1">
            <a:spLocks noGrp="1"/>
          </p:cNvSpPr>
          <p:nvPr>
            <p:ph type="body" idx="2"/>
          </p:nvPr>
        </p:nvSpPr>
        <p:spPr>
          <a:xfrm>
            <a:off x="685802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5" name="Google Shape;115;p24"/>
          <p:cNvSpPr txBox="1">
            <a:spLocks noGrp="1"/>
          </p:cNvSpPr>
          <p:nvPr>
            <p:ph type="body" idx="3"/>
          </p:nvPr>
        </p:nvSpPr>
        <p:spPr>
          <a:xfrm>
            <a:off x="4234622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6" name="Google Shape;116;p24"/>
          <p:cNvSpPr txBox="1">
            <a:spLocks noGrp="1"/>
          </p:cNvSpPr>
          <p:nvPr>
            <p:ph type="body" idx="4"/>
          </p:nvPr>
        </p:nvSpPr>
        <p:spPr>
          <a:xfrm>
            <a:off x="4234621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7" name="Google Shape;117;p24"/>
          <p:cNvSpPr txBox="1">
            <a:spLocks noGrp="1"/>
          </p:cNvSpPr>
          <p:nvPr>
            <p:ph type="body" idx="5"/>
          </p:nvPr>
        </p:nvSpPr>
        <p:spPr>
          <a:xfrm>
            <a:off x="7770380" y="206339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840"/>
              <a:buNone/>
              <a:defRPr sz="24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18" name="Google Shape;118;p24"/>
          <p:cNvSpPr txBox="1">
            <a:spLocks noGrp="1"/>
          </p:cNvSpPr>
          <p:nvPr>
            <p:ph type="body" idx="6"/>
          </p:nvPr>
        </p:nvSpPr>
        <p:spPr>
          <a:xfrm>
            <a:off x="7770380" y="2639658"/>
            <a:ext cx="3310128" cy="27349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19" name="Google Shape;119;p2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0" name="Google Shape;120;p2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1" name="Google Shape;121;p2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lumna de imagen 3">
  <p:cSld name="Columna de imagen 3"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2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25"/>
          <p:cNvSpPr txBox="1">
            <a:spLocks noGrp="1"/>
          </p:cNvSpPr>
          <p:nvPr>
            <p:ph type="body" idx="1"/>
          </p:nvPr>
        </p:nvSpPr>
        <p:spPr>
          <a:xfrm>
            <a:off x="69184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5" name="Google Shape;125;p25"/>
          <p:cNvSpPr>
            <a:spLocks noGrp="1"/>
          </p:cNvSpPr>
          <p:nvPr>
            <p:ph type="pic" idx="2"/>
          </p:nvPr>
        </p:nvSpPr>
        <p:spPr>
          <a:xfrm>
            <a:off x="685780" y="2063395"/>
            <a:ext cx="3310128" cy="1536725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6" name="Google Shape;126;p25"/>
          <p:cNvSpPr txBox="1">
            <a:spLocks noGrp="1"/>
          </p:cNvSpPr>
          <p:nvPr>
            <p:ph type="body" idx="3"/>
          </p:nvPr>
        </p:nvSpPr>
        <p:spPr>
          <a:xfrm>
            <a:off x="691840" y="4389287"/>
            <a:ext cx="3310128" cy="98529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4"/>
          </p:nvPr>
        </p:nvSpPr>
        <p:spPr>
          <a:xfrm>
            <a:off x="4237410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28" name="Google Shape;128;p25"/>
          <p:cNvSpPr>
            <a:spLocks noGrp="1"/>
          </p:cNvSpPr>
          <p:nvPr>
            <p:ph type="pic" idx="5"/>
          </p:nvPr>
        </p:nvSpPr>
        <p:spPr>
          <a:xfrm>
            <a:off x="4235999" y="2063395"/>
            <a:ext cx="3310128" cy="1535237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29" name="Google Shape;129;p25"/>
          <p:cNvSpPr txBox="1">
            <a:spLocks noGrp="1"/>
          </p:cNvSpPr>
          <p:nvPr>
            <p:ph type="body" idx="6"/>
          </p:nvPr>
        </p:nvSpPr>
        <p:spPr>
          <a:xfrm>
            <a:off x="4235999" y="4389286"/>
            <a:ext cx="3310128" cy="985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0" name="Google Shape;130;p25"/>
          <p:cNvSpPr txBox="1">
            <a:spLocks noGrp="1"/>
          </p:cNvSpPr>
          <p:nvPr>
            <p:ph type="body" idx="7"/>
          </p:nvPr>
        </p:nvSpPr>
        <p:spPr>
          <a:xfrm>
            <a:off x="7768944" y="3813025"/>
            <a:ext cx="3310128" cy="5762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3520"/>
              <a:buNone/>
              <a:defRPr sz="22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131" name="Google Shape;131;p25"/>
          <p:cNvSpPr>
            <a:spLocks noGrp="1"/>
          </p:cNvSpPr>
          <p:nvPr>
            <p:ph type="pic" idx="8"/>
          </p:nvPr>
        </p:nvSpPr>
        <p:spPr>
          <a:xfrm>
            <a:off x="7768819" y="2063394"/>
            <a:ext cx="3310128" cy="1537196"/>
          </a:xfrm>
          <a:prstGeom prst="roundRect">
            <a:avLst>
              <a:gd name="adj" fmla="val 0"/>
            </a:avLst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None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32" name="Google Shape;132;p25"/>
          <p:cNvSpPr txBox="1">
            <a:spLocks noGrp="1"/>
          </p:cNvSpPr>
          <p:nvPr>
            <p:ph type="body" idx="9"/>
          </p:nvPr>
        </p:nvSpPr>
        <p:spPr>
          <a:xfrm>
            <a:off x="7768819" y="4389284"/>
            <a:ext cx="3310128" cy="98530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240"/>
              <a:buNone/>
              <a:defRPr sz="14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440"/>
              <a:buNone/>
              <a:defRPr sz="900"/>
            </a:lvl9pPr>
          </a:lstStyle>
          <a:p>
            <a:endParaRPr/>
          </a:p>
        </p:txBody>
      </p:sp>
      <p:sp>
        <p:nvSpPr>
          <p:cNvPr id="133" name="Google Shape;133;p2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4" name="Google Shape;134;p2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5" name="Google Shape;135;p2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 type="vertTx">
  <p:cSld name="VERTICAL_TEXT"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2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8" name="Google Shape;138;p26"/>
          <p:cNvSpPr txBox="1">
            <a:spLocks noGrp="1"/>
          </p:cNvSpPr>
          <p:nvPr>
            <p:ph type="body" idx="1"/>
          </p:nvPr>
        </p:nvSpPr>
        <p:spPr>
          <a:xfrm rot="5400000">
            <a:off x="4227558" y="-1478363"/>
            <a:ext cx="3311190" cy="103947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39" name="Google Shape;139;p2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0" name="Google Shape;140;p2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1" name="Google Shape;141;p2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vertical y texto" type="vertTitleAndTx">
  <p:cSld name="VERTICAL_TITLE_AND_VERTICAL_TEXT"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27"/>
          <p:cNvSpPr txBox="1">
            <a:spLocks noGrp="1"/>
          </p:cNvSpPr>
          <p:nvPr>
            <p:ph type="title"/>
          </p:nvPr>
        </p:nvSpPr>
        <p:spPr>
          <a:xfrm rot="5400000">
            <a:off x="7603792" y="1897870"/>
            <a:ext cx="4688785" cy="226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4" name="Google Shape;144;p27"/>
          <p:cNvSpPr txBox="1">
            <a:spLocks noGrp="1"/>
          </p:cNvSpPr>
          <p:nvPr>
            <p:ph type="body" idx="1"/>
          </p:nvPr>
        </p:nvSpPr>
        <p:spPr>
          <a:xfrm rot="5400000">
            <a:off x="2293623" y="-922023"/>
            <a:ext cx="4688785" cy="79044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145" name="Google Shape;145;p2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6" name="Google Shape;146;p2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7" name="Google Shape;147;p2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1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1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35" name="Google Shape;35;p12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12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12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 type="twoTxTwoObj">
  <p:cSld name="TWO_OBJECTS_WITH_TEXT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1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13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41" name="Google Shape;41;p13"/>
          <p:cNvSpPr txBox="1">
            <a:spLocks noGrp="1"/>
          </p:cNvSpPr>
          <p:nvPr>
            <p:ph type="body" idx="2"/>
          </p:nvPr>
        </p:nvSpPr>
        <p:spPr>
          <a:xfrm>
            <a:off x="685802" y="2861733"/>
            <a:ext cx="5088712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13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  <a:defRPr sz="2600" b="0">
                <a:solidFill>
                  <a:schemeClr val="accent1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 b="1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 b="1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13"/>
          <p:cNvSpPr txBox="1">
            <a:spLocks noGrp="1"/>
          </p:cNvSpPr>
          <p:nvPr>
            <p:ph type="body" idx="4"/>
          </p:nvPr>
        </p:nvSpPr>
        <p:spPr>
          <a:xfrm>
            <a:off x="5993969" y="2861733"/>
            <a:ext cx="5088713" cy="25128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44" name="Google Shape;44;p13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13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6" name="Google Shape;46;p13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spTree>
      <p:nvGrpSpPr>
        <p:cNvPr id="1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31934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14"/>
          <p:cNvSpPr txBox="1">
            <a:spLocks noGrp="1"/>
          </p:cNvSpPr>
          <p:nvPr>
            <p:ph type="body" idx="1"/>
          </p:nvPr>
        </p:nvSpPr>
        <p:spPr>
          <a:xfrm>
            <a:off x="685801" y="3742267"/>
            <a:ext cx="10394707" cy="163961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7F7F7F"/>
                </a:solidFill>
              </a:defRPr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32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56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50" name="Google Shape;50;p14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14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14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1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8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15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5088714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6" name="Google Shape;56;p15"/>
          <p:cNvSpPr txBox="1">
            <a:spLocks noGrp="1"/>
          </p:cNvSpPr>
          <p:nvPr>
            <p:ph type="body" idx="2"/>
          </p:nvPr>
        </p:nvSpPr>
        <p:spPr>
          <a:xfrm>
            <a:off x="5993971" y="2063396"/>
            <a:ext cx="5086538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57" name="Google Shape;57;p15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15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15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olo el título" type="titleOnly">
  <p:cSld name="TITLE_ONLY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6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6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16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 type="blank">
  <p:cSld name="BLANK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17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7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8" name="Google Shape;68;p17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ido con título" type="objTx">
  <p:cSld name="OBJECT_WITH_CAPTION_TEXT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693643" y="685800"/>
            <a:ext cx="4126860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1"/>
          </p:nvPr>
        </p:nvSpPr>
        <p:spPr>
          <a:xfrm>
            <a:off x="5046132" y="685800"/>
            <a:ext cx="6034375" cy="46887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lvl="0" indent="-411480" algn="l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Char char="•"/>
              <a:defRPr/>
            </a:lvl1pPr>
            <a:lvl2pPr marL="914400" lvl="1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2pPr>
            <a:lvl3pPr marL="1371600" lvl="2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3pPr>
            <a:lvl4pPr marL="1828800" lvl="3" indent="-41148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4pPr>
            <a:lvl5pPr marL="2286000" lvl="4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5pPr>
            <a:lvl6pPr marL="2743200" lvl="5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6pPr>
            <a:lvl7pPr marL="3200400" lvl="6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7pPr>
            <a:lvl8pPr marL="3657600" lvl="7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8pPr>
            <a:lvl9pPr marL="4114800" lvl="8" indent="-411479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880"/>
              <a:buChar char="•"/>
              <a:defRPr/>
            </a:lvl9pPr>
          </a:lstStyle>
          <a:p>
            <a:endParaRPr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2"/>
          </p:nvPr>
        </p:nvSpPr>
        <p:spPr>
          <a:xfrm>
            <a:off x="693642" y="2709052"/>
            <a:ext cx="4126861" cy="26655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73" name="Google Shape;73;p18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4" name="Google Shape;74;p18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18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n con título" type="picTx">
  <p:cSld name="PICTURE_WITH_CAPTION_TEXT"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9"/>
          <p:cNvSpPr txBox="1">
            <a:spLocks noGrp="1"/>
          </p:cNvSpPr>
          <p:nvPr>
            <p:ph type="title"/>
          </p:nvPr>
        </p:nvSpPr>
        <p:spPr>
          <a:xfrm>
            <a:off x="685800" y="685800"/>
            <a:ext cx="6345302" cy="20232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3600"/>
              <a:buFont typeface="Impact"/>
              <a:buNone/>
              <a:defRPr sz="36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9"/>
          <p:cNvSpPr>
            <a:spLocks noGrp="1"/>
          </p:cNvSpPr>
          <p:nvPr>
            <p:ph type="pic" idx="2"/>
          </p:nvPr>
        </p:nvSpPr>
        <p:spPr>
          <a:xfrm>
            <a:off x="7482362" y="0"/>
            <a:ext cx="3598146" cy="5071533"/>
          </a:xfrm>
          <a:prstGeom prst="rect">
            <a:avLst/>
          </a:prstGeom>
          <a:noFill/>
          <a:ln w="57150" cap="flat" cmpd="thinThick">
            <a:solidFill>
              <a:srgbClr val="7F7F7F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ct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512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448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84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79" name="Google Shape;79;p19"/>
          <p:cNvSpPr txBox="1">
            <a:spLocks noGrp="1"/>
          </p:cNvSpPr>
          <p:nvPr>
            <p:ph type="body" idx="1"/>
          </p:nvPr>
        </p:nvSpPr>
        <p:spPr>
          <a:xfrm>
            <a:off x="685801" y="2709052"/>
            <a:ext cx="6345301" cy="23624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ctr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880"/>
              <a:buNone/>
              <a:defRPr sz="1800"/>
            </a:lvl1pPr>
            <a:lvl2pPr marL="914400" lvl="1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2240"/>
              <a:buNone/>
              <a:defRPr sz="1400"/>
            </a:lvl2pPr>
            <a:lvl3pPr marL="1371600" lvl="2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920"/>
              <a:buNone/>
              <a:defRPr sz="1200"/>
            </a:lvl3pPr>
            <a:lvl4pPr marL="1828800" lvl="3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4pPr>
            <a:lvl5pPr marL="2286000" lvl="4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5pPr>
            <a:lvl6pPr marL="2743200" lvl="5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6pPr>
            <a:lvl7pPr marL="3200400" lvl="6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7pPr>
            <a:lvl8pPr marL="3657600" lvl="7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8pPr>
            <a:lvl9pPr marL="4114800" lvl="8" indent="-228600" algn="l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SzPts val="1600"/>
              <a:buNone/>
              <a:defRPr sz="1000"/>
            </a:lvl9pPr>
          </a:lstStyle>
          <a:p>
            <a:endParaRPr/>
          </a:p>
        </p:txBody>
      </p:sp>
      <p:sp>
        <p:nvSpPr>
          <p:cNvPr id="80" name="Google Shape;80;p19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9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ctr">
              <a:spcBef>
                <a:spcPts val="0"/>
              </a:spcBef>
              <a:buNone/>
              <a:defRPr/>
            </a:lvl1pPr>
            <a:lvl2pPr marL="0" lvl="1" indent="0" algn="ctr">
              <a:spcBef>
                <a:spcPts val="0"/>
              </a:spcBef>
              <a:buNone/>
              <a:defRPr/>
            </a:lvl2pPr>
            <a:lvl3pPr marL="0" lvl="2" indent="0" algn="ctr">
              <a:spcBef>
                <a:spcPts val="0"/>
              </a:spcBef>
              <a:buNone/>
              <a:defRPr/>
            </a:lvl3pPr>
            <a:lvl4pPr marL="0" lvl="3" indent="0" algn="ctr">
              <a:spcBef>
                <a:spcPts val="0"/>
              </a:spcBef>
              <a:buNone/>
              <a:defRPr/>
            </a:lvl4pPr>
            <a:lvl5pPr marL="0" lvl="4" indent="0" algn="ctr">
              <a:spcBef>
                <a:spcPts val="0"/>
              </a:spcBef>
              <a:buNone/>
              <a:defRPr/>
            </a:lvl5pPr>
            <a:lvl6pPr marL="0" lvl="5" indent="0" algn="ctr">
              <a:spcBef>
                <a:spcPts val="0"/>
              </a:spcBef>
              <a:buNone/>
              <a:defRPr/>
            </a:lvl6pPr>
            <a:lvl7pPr marL="0" lvl="6" indent="0" algn="ctr">
              <a:spcBef>
                <a:spcPts val="0"/>
              </a:spcBef>
              <a:buNone/>
              <a:defRPr/>
            </a:lvl7pPr>
            <a:lvl8pPr marL="0" lvl="7" indent="0" algn="ctr">
              <a:spcBef>
                <a:spcPts val="0"/>
              </a:spcBef>
              <a:buNone/>
              <a:defRPr/>
            </a:lvl8pPr>
            <a:lvl9pPr marL="0" lvl="8" indent="0" algn="ctr">
              <a:spcBef>
                <a:spcPts val="0"/>
              </a:spcBef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19">
            <a:alphaModFix/>
          </a:blip>
          <a:stretch>
            <a:fillRect/>
          </a:stretch>
        </a:blip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Google Shape;10;p10" descr="Brickwork-HD-R1a.jpg"/>
          <p:cNvPicPr preferRelativeResize="0"/>
          <p:nvPr/>
        </p:nvPicPr>
        <p:blipFill rotWithShape="1">
          <a:blip r:embed="rId20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1" name="Google Shape;11;p10"/>
          <p:cNvGrpSpPr/>
          <p:nvPr/>
        </p:nvGrpSpPr>
        <p:grpSpPr>
          <a:xfrm>
            <a:off x="-25397" y="0"/>
            <a:ext cx="12005350" cy="6644081"/>
            <a:chOff x="-25397" y="0"/>
            <a:chExt cx="12005350" cy="6644081"/>
          </a:xfrm>
        </p:grpSpPr>
        <p:sp>
          <p:nvSpPr>
            <p:cNvPr id="12" name="Google Shape;12;p10"/>
            <p:cNvSpPr/>
            <p:nvPr/>
          </p:nvSpPr>
          <p:spPr>
            <a:xfrm>
              <a:off x="1" y="0"/>
              <a:ext cx="11979952" cy="6644081"/>
            </a:xfrm>
            <a:prstGeom prst="rect">
              <a:avLst/>
            </a:prstGeom>
            <a:blipFill rotWithShape="1">
              <a:blip r:embed="rId19">
                <a:alphaModFix/>
              </a:blip>
              <a:stretch>
                <a:fillRect/>
              </a:stretch>
            </a:blipFill>
            <a:ln>
              <a:noFill/>
            </a:ln>
            <a:effectLst>
              <a:outerShdw blurRad="98425" dist="76200" dir="4380000" algn="tl" rotWithShape="0">
                <a:srgbClr val="000000">
                  <a:alpha val="67843"/>
                </a:srgbClr>
              </a:outerShdw>
            </a:effectLst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" name="Google Shape;13;p10"/>
            <p:cNvSpPr/>
            <p:nvPr/>
          </p:nvSpPr>
          <p:spPr>
            <a:xfrm>
              <a:off x="-25397" y="0"/>
              <a:ext cx="11773291" cy="6419514"/>
            </a:xfrm>
            <a:custGeom>
              <a:avLst/>
              <a:gdLst/>
              <a:ahLst/>
              <a:cxnLst/>
              <a:rect l="l" t="t" r="r" b="b"/>
              <a:pathLst>
                <a:path w="11773291" h="6419514" extrusionOk="0">
                  <a:moveTo>
                    <a:pt x="11750059" y="0"/>
                  </a:moveTo>
                  <a:lnTo>
                    <a:pt x="11773291" y="6419514"/>
                  </a:lnTo>
                  <a:lnTo>
                    <a:pt x="0" y="6411047"/>
                  </a:lnTo>
                </a:path>
              </a:pathLst>
            </a:custGeom>
            <a:noFill/>
            <a:ln w="82550" cap="flat" cmpd="sng">
              <a:solidFill>
                <a:srgbClr val="7F7F7F"/>
              </a:solidFill>
              <a:prstDash val="solid"/>
              <a:miter lim="800000"/>
              <a:headEnd type="none" w="sm" len="sm"/>
              <a:tailEnd type="none" w="sm" len="sm"/>
            </a:ln>
          </p:spPr>
        </p:sp>
        <p:sp>
          <p:nvSpPr>
            <p:cNvPr id="14" name="Google Shape;14;p10"/>
            <p:cNvSpPr/>
            <p:nvPr/>
          </p:nvSpPr>
          <p:spPr>
            <a:xfrm>
              <a:off x="1" y="5600215"/>
              <a:ext cx="11706512" cy="780581"/>
            </a:xfrm>
            <a:prstGeom prst="rect">
              <a:avLst/>
            </a:prstGeom>
            <a:gradFill>
              <a:gsLst>
                <a:gs pos="0">
                  <a:schemeClr val="accent1"/>
                </a:gs>
                <a:gs pos="34000">
                  <a:schemeClr val="accent1"/>
                </a:gs>
                <a:gs pos="100000">
                  <a:srgbClr val="5C0607"/>
                </a:gs>
              </a:gsLst>
              <a:path path="circle">
                <a:fillToRect l="50000" t="50000" r="50000" b="50000"/>
              </a:path>
              <a:tileRect/>
            </a:gra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5" name="Google Shape;15;p10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  <a:defRPr sz="5400" b="0" i="0" u="none" strike="noStrike" cap="none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6" name="Google Shape;16;p10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6883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L="457200" marR="0" lvl="0" indent="-431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>
                <a:schemeClr val="accent1"/>
              </a:buClr>
              <a:buSzPts val="32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914400" marR="0" lvl="1" indent="-41148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88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1371600" marR="0" lvl="2" indent="-39116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560"/>
              <a:buFont typeface="Arial"/>
              <a:buChar char="•"/>
              <a:defRPr sz="16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1828800" marR="0" lvl="3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2286000" marR="0" lvl="4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2743200" marR="0" lvl="5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3200400" marR="0" lvl="6" indent="-370839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3657600" marR="0" lvl="7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4114800" marR="0" lvl="8" indent="-370840" algn="l" rtl="0">
              <a:lnSpc>
                <a:spcPct val="120000"/>
              </a:lnSpc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ts val="2240"/>
              <a:buFont typeface="Arial"/>
              <a:buChar char="•"/>
              <a:defRPr sz="14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7" name="Google Shape;17;p10"/>
          <p:cNvSpPr txBox="1">
            <a:spLocks noGrp="1"/>
          </p:cNvSpPr>
          <p:nvPr>
            <p:ph type="dt" idx="10"/>
          </p:nvPr>
        </p:nvSpPr>
        <p:spPr>
          <a:xfrm>
            <a:off x="7298083" y="5757334"/>
            <a:ext cx="3784600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8" name="Google Shape;18;p10"/>
          <p:cNvSpPr txBox="1">
            <a:spLocks noGrp="1"/>
          </p:cNvSpPr>
          <p:nvPr>
            <p:ph type="ftr" idx="11"/>
          </p:nvPr>
        </p:nvSpPr>
        <p:spPr>
          <a:xfrm>
            <a:off x="685801" y="5757334"/>
            <a:ext cx="5499719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endParaRPr/>
          </a:p>
        </p:txBody>
      </p:sp>
      <p:sp>
        <p:nvSpPr>
          <p:cNvPr id="19" name="Google Shape;19;p10"/>
          <p:cNvSpPr txBox="1">
            <a:spLocks noGrp="1"/>
          </p:cNvSpPr>
          <p:nvPr>
            <p:ph type="sldNum" idx="12"/>
          </p:nvPr>
        </p:nvSpPr>
        <p:spPr>
          <a:xfrm>
            <a:off x="6287121" y="5757334"/>
            <a:ext cx="907186" cy="49847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1pPr>
            <a:lvl2pPr marL="0" marR="0" lvl="1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2pPr>
            <a:lvl3pPr marL="0" marR="0" lvl="2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3pPr>
            <a:lvl4pPr marL="0" marR="0" lvl="3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4pPr>
            <a:lvl5pPr marL="0" marR="0" lvl="4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5pPr>
            <a:lvl6pPr marL="0" marR="0" lvl="5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6pPr>
            <a:lvl7pPr marL="0" marR="0" lvl="6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7pPr>
            <a:lvl8pPr marL="0" marR="0" lvl="7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8pPr>
            <a:lvl9pPr marL="0" marR="0" lvl="8" indent="0" algn="ctr" rtl="0">
              <a:spcBef>
                <a:spcPts val="0"/>
              </a:spcBef>
              <a:buNone/>
              <a:defRPr sz="3200" b="0" i="0" u="none" strike="noStrike" cap="none">
                <a:solidFill>
                  <a:srgbClr val="5C0607"/>
                </a:solidFill>
                <a:latin typeface="Impact"/>
                <a:ea typeface="Impact"/>
                <a:cs typeface="Impact"/>
                <a:sym typeface="Impact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www.youtube.com/watch?v=ICr4-rX_CWs&amp;t=398s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6.jpeg"/><Relationship Id="rId2" Type="http://schemas.openxmlformats.org/officeDocument/2006/relationships/video" Target="https://www.youtube.com/embed/1FqbYFrtpIk" TargetMode="External"/><Relationship Id="rId1" Type="http://schemas.openxmlformats.org/officeDocument/2006/relationships/video" Target="https://www.youtube.com/embed/KY7PkIJ_CvI" TargetMode="Externa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hDeyBX1222s" TargetMode="External"/><Relationship Id="rId5" Type="http://schemas.openxmlformats.org/officeDocument/2006/relationships/image" Target="../media/image10.jpeg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3.xml"/><Relationship Id="rId1" Type="http://schemas.openxmlformats.org/officeDocument/2006/relationships/video" Target="https://www.youtube.com/embed/1t5By8ztU9o" TargetMode="Externa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"/>
          <p:cNvSpPr txBox="1">
            <a:spLocks noGrp="1"/>
          </p:cNvSpPr>
          <p:nvPr>
            <p:ph type="ctrTitle"/>
          </p:nvPr>
        </p:nvSpPr>
        <p:spPr>
          <a:xfrm rot="-180000">
            <a:off x="891201" y="662656"/>
            <a:ext cx="9755187" cy="27665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 fontScale="90000"/>
          </a:bodyPr>
          <a:lstStyle/>
          <a:p>
            <a:pPr marL="0" lvl="0" indent="0" algn="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7200"/>
              <a:buFont typeface="Impact"/>
              <a:buNone/>
            </a:pPr>
            <a:r>
              <a:rPr lang="en-US" sz="7200"/>
              <a:t>PHYSICAL EDUCATION CHALLENGES</a:t>
            </a:r>
            <a:br>
              <a:rPr lang="en-US" sz="7200"/>
            </a:br>
            <a:r>
              <a:rPr lang="en-US" sz="5400">
                <a:solidFill>
                  <a:schemeClr val="dk1"/>
                </a:solidFill>
              </a:rPr>
              <a:t>SECOND WEEK </a:t>
            </a:r>
            <a:endParaRPr sz="5400">
              <a:solidFill>
                <a:schemeClr val="dk1"/>
              </a:solidFill>
            </a:endParaRPr>
          </a:p>
        </p:txBody>
      </p:sp>
      <p:sp>
        <p:nvSpPr>
          <p:cNvPr id="153" name="Google Shape;153;p1"/>
          <p:cNvSpPr txBox="1">
            <a:spLocks noGrp="1"/>
          </p:cNvSpPr>
          <p:nvPr>
            <p:ph type="subTitle" idx="1"/>
          </p:nvPr>
        </p:nvSpPr>
        <p:spPr>
          <a:xfrm rot="-180000">
            <a:off x="983062" y="3505209"/>
            <a:ext cx="9755187" cy="5503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r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4480"/>
              <a:buNone/>
            </a:pPr>
            <a:endParaRPr dirty="0"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 dirty="0"/>
              <a:t>RETOS DE EDUCACIÓN FÍSICA</a:t>
            </a:r>
            <a:endParaRPr dirty="0"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 dirty="0"/>
              <a:t>SEMANA 2</a:t>
            </a:r>
            <a:endParaRPr dirty="0"/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r>
              <a:rPr lang="en-US" dirty="0">
                <a:solidFill>
                  <a:schemeClr val="dk1"/>
                </a:solidFill>
              </a:rPr>
              <a:t>IES SAN AGUSTÍN DEL GUADALIX</a:t>
            </a:r>
            <a:endParaRPr dirty="0">
              <a:solidFill>
                <a:schemeClr val="dk1"/>
              </a:solidFill>
            </a:endParaRPr>
          </a:p>
          <a:p>
            <a:pPr marL="0" lvl="0" indent="0" algn="r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4480"/>
              <a:buNone/>
            </a:pPr>
            <a:endParaRPr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2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EXPLANATION</a:t>
            </a:r>
            <a:endParaRPr/>
          </a:p>
        </p:txBody>
      </p:sp>
      <p:sp>
        <p:nvSpPr>
          <p:cNvPr id="159" name="Google Shape;159;p2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2500" lnSpcReduction="10000"/>
          </a:bodyPr>
          <a:lstStyle/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Teko"/>
                <a:ea typeface="Teko"/>
                <a:cs typeface="Teko"/>
                <a:sym typeface="Teko"/>
              </a:rPr>
              <a:t>Every week the Physical Education Department will dare you with different challenges. We will propose two of them and you have to choose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only one per week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, make a video of you doing it. The video can´t last more than 1 minute. Once you have finished and edited it (if you want),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send 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it by email to your PE teacher or upload to TEAMS.</a:t>
            </a:r>
            <a:endParaRPr b="1" cap="none">
              <a:latin typeface="Teko"/>
              <a:ea typeface="Teko"/>
              <a:cs typeface="Teko"/>
              <a:sym typeface="Teko"/>
            </a:endParaRPr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b="1" cap="none">
              <a:latin typeface="Teko"/>
              <a:ea typeface="Teko"/>
              <a:cs typeface="Teko"/>
              <a:sym typeface="Teko"/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b="1" cap="none">
                <a:latin typeface="Teko"/>
                <a:ea typeface="Teko"/>
                <a:cs typeface="Teko"/>
                <a:sym typeface="Teko"/>
              </a:rPr>
              <a:t>Todas semanas el departamento de educación física os retará con diferentes desafíos, nosotros propondremos dos cada semana y vosotros tendréis que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elegir solo uno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, hacer el reto y grabaros en vídeo. El vídeo no puede durar más de 1 minuto. cuando lo tengas acabado y lo edites (si quieres), </a:t>
            </a:r>
            <a:r>
              <a:rPr lang="en-US" b="1" u="sng" cap="none">
                <a:latin typeface="Teko"/>
                <a:ea typeface="Teko"/>
                <a:cs typeface="Teko"/>
                <a:sym typeface="Teko"/>
              </a:rPr>
              <a:t>envíalo </a:t>
            </a:r>
            <a:r>
              <a:rPr lang="en-US" b="1" cap="none">
                <a:latin typeface="Teko"/>
                <a:ea typeface="Teko"/>
                <a:cs typeface="Teko"/>
                <a:sym typeface="Teko"/>
              </a:rPr>
              <a:t>por correo a tu profesor de EF correspondiente o súbelo al TEAMS.</a:t>
            </a:r>
            <a:endParaRPr b="1" cap="none">
              <a:latin typeface="Teko"/>
              <a:ea typeface="Teko"/>
              <a:cs typeface="Teko"/>
              <a:sym typeface="Teko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Google Shape;164;p3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6882" cy="11519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5400"/>
              <a:buFont typeface="Impact"/>
              <a:buNone/>
            </a:pPr>
            <a:r>
              <a:rPr lang="en-US"/>
              <a:t>ASSESSMENT              CALIFICACIÓN</a:t>
            </a:r>
            <a:endParaRPr/>
          </a:p>
        </p:txBody>
      </p:sp>
      <p:sp>
        <p:nvSpPr>
          <p:cNvPr id="165" name="Google Shape;165;p3"/>
          <p:cNvSpPr txBox="1">
            <a:spLocks noGrp="1"/>
          </p:cNvSpPr>
          <p:nvPr>
            <p:ph type="body" idx="1"/>
          </p:nvPr>
        </p:nvSpPr>
        <p:spPr>
          <a:xfrm>
            <a:off x="685800" y="2063396"/>
            <a:ext cx="10394707" cy="33111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numCol="2" anchor="ctr" anchorCtr="0">
            <a:normAutofit/>
          </a:bodyPr>
          <a:lstStyle/>
          <a:p>
            <a:pPr marL="228600" lvl="0" indent="-2286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WE WILL DO THE CHALLENGES DURING 5 WEEKS,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YOU HAVE TO DO IT CORRECTLY.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IF YOU GET: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5 CHALLENGES DONE: 10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4 CHALLENGES DONE: 9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3 CHALLENGES DONE: 8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2 CHALLENGES DONE: 6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1 CHALLENGE DONE: 5</a:t>
            </a:r>
            <a:endParaRPr dirty="0"/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 dirty="0">
              <a:latin typeface="Teko"/>
              <a:ea typeface="Teko"/>
              <a:cs typeface="Teko"/>
              <a:sym typeface="Teko"/>
            </a:endParaRPr>
          </a:p>
          <a:p>
            <a:pPr marL="228600" lvl="0" indent="-101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 dirty="0">
              <a:latin typeface="Teko"/>
              <a:ea typeface="Teko"/>
              <a:cs typeface="Teko"/>
              <a:sym typeface="Tek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VAMOS  A HACER LOS RETOS DURANTE 5 SEMANAS, 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TENÉIS QUE HACERLOS CORRECTAMENTE.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Char char="•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SI CONSEGUÍS: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5 RETOS HECHOS: 10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4 RETOS HECHOS: 9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3 RETOS HECHOS: 8</a:t>
            </a:r>
            <a:endParaRPr dirty="0"/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2 RETOS HECHOS: 6</a:t>
            </a:r>
            <a:endParaRPr sz="1312" dirty="0">
              <a:latin typeface="Teko"/>
              <a:ea typeface="Teko"/>
              <a:cs typeface="Teko"/>
              <a:sym typeface="Teko"/>
            </a:endParaRPr>
          </a:p>
          <a:p>
            <a:pPr marL="228600" lvl="0" indent="-22860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99"/>
              <a:buFont typeface="Teko"/>
              <a:buChar char="-"/>
            </a:pPr>
            <a:r>
              <a:rPr lang="en-US" sz="1312" dirty="0">
                <a:latin typeface="Teko"/>
                <a:ea typeface="Teko"/>
                <a:cs typeface="Teko"/>
                <a:sym typeface="Teko"/>
              </a:rPr>
              <a:t>1 RETO HECHO: 5</a:t>
            </a:r>
            <a:endParaRPr dirty="0"/>
          </a:p>
          <a:p>
            <a:pPr marL="0" lvl="0" indent="0" algn="l" rtl="0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SzPts val="2000"/>
              <a:buNone/>
            </a:pPr>
            <a:endParaRPr sz="125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p4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1º ESO</a:t>
            </a:r>
            <a:endParaRPr sz="4860"/>
          </a:p>
        </p:txBody>
      </p:sp>
      <p:sp>
        <p:nvSpPr>
          <p:cNvPr id="171" name="Google Shape;171;p4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58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/>
              <a:t>1. PLAY TO A TRADITIONAL GAME CALLED SCOTCH SCOTH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sp>
        <p:nvSpPr>
          <p:cNvPr id="172" name="Google Shape;172;p4"/>
          <p:cNvSpPr txBox="1">
            <a:spLocks noGrp="1"/>
          </p:cNvSpPr>
          <p:nvPr>
            <p:ph type="body" idx="3"/>
          </p:nvPr>
        </p:nvSpPr>
        <p:spPr>
          <a:xfrm>
            <a:off x="6080041" y="3683696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160"/>
              <a:buFont typeface="Arial"/>
              <a:buNone/>
            </a:pPr>
            <a:r>
              <a:rPr lang="en-US"/>
              <a:t>2. COOK AND EXPLAIN A HEALTHY MEAL</a:t>
            </a:r>
            <a:endParaRPr/>
          </a:p>
          <a:p>
            <a:pPr marL="228600" lvl="0" indent="-22860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3200"/>
              <a:buChar char="•"/>
            </a:pPr>
            <a:r>
              <a:rPr lang="en-US" sz="2000">
                <a:solidFill>
                  <a:schemeClr val="dk1"/>
                </a:solidFill>
              </a:rPr>
              <a:t>CHOOSE ANY  HEALTHY MEAL THAT YOU LIKE, COOK AND EXPLAIN IT. </a:t>
            </a:r>
            <a:endParaRPr sz="2000">
              <a:solidFill>
                <a:schemeClr val="dk1"/>
              </a:solidFill>
            </a:endParaRPr>
          </a:p>
          <a:p>
            <a:pPr marL="228600" lvl="0" indent="-2286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Char char="•"/>
            </a:pPr>
            <a:r>
              <a:rPr lang="en-US" sz="2000">
                <a:solidFill>
                  <a:schemeClr val="dk1"/>
                </a:solidFill>
              </a:rPr>
              <a:t>ELIGE CUALQUIER COMIDA SALUDABLE QUE TE GUSTE, COCÍNALA Y EXPLÍCALA.</a:t>
            </a:r>
            <a:endParaRPr/>
          </a:p>
        </p:txBody>
      </p:sp>
      <p:pic>
        <p:nvPicPr>
          <p:cNvPr id="173" name="Google Shape;173;p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84300" y="2381000"/>
            <a:ext cx="2661125" cy="22688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74" name="Google Shape;174;p4"/>
          <p:cNvGraphicFramePr/>
          <p:nvPr/>
        </p:nvGraphicFramePr>
        <p:xfrm>
          <a:off x="918350" y="4826575"/>
          <a:ext cx="3800475" cy="603474"/>
        </p:xfrm>
        <a:graphic>
          <a:graphicData uri="http://schemas.openxmlformats.org/drawingml/2006/table">
            <a:tbl>
              <a:tblPr>
                <a:noFill/>
                <a:tableStyleId>{836F9184-9CAF-4B48-8DE9-DFA8C70FB7DC}</a:tableStyleId>
              </a:tblPr>
              <a:tblGrid>
                <a:gridCol w="380047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1200" u="sng">
                          <a:solidFill>
                            <a:srgbClr val="954F72"/>
                          </a:solidFill>
                          <a:latin typeface="Times New Roman"/>
                          <a:ea typeface="Times New Roman"/>
                          <a:cs typeface="Times New Roman"/>
                          <a:sym typeface="Times New Roman"/>
                          <a:hlinkClick r:id="rId4"/>
                        </a:rPr>
                        <a:t>https://www.youtube.com/watch?v=ICr4-rX_CWs&amp;t=398s</a:t>
                      </a:r>
                      <a:endParaRPr sz="1200" u="sng">
                        <a:solidFill>
                          <a:srgbClr val="954F72"/>
                        </a:solidFill>
                        <a:latin typeface="Times New Roman"/>
                        <a:ea typeface="Times New Roman"/>
                        <a:cs typeface="Times New Roman"/>
                        <a:sym typeface="Times New Roman"/>
                      </a:endParaRPr>
                    </a:p>
                  </a:txBody>
                  <a:tcPr marL="89525" marR="89525" marT="91425" marB="91425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</a:tbl>
          </a:graphicData>
        </a:graphic>
      </p:graphicFrame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p5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2º ESO</a:t>
            </a:r>
            <a:endParaRPr sz="4860"/>
          </a:p>
        </p:txBody>
      </p:sp>
      <p:sp>
        <p:nvSpPr>
          <p:cNvPr id="180" name="Google Shape;180;p5"/>
          <p:cNvSpPr txBox="1">
            <a:spLocks noGrp="1"/>
          </p:cNvSpPr>
          <p:nvPr>
            <p:ph type="body" idx="3"/>
          </p:nvPr>
        </p:nvSpPr>
        <p:spPr>
          <a:xfrm>
            <a:off x="6216017" y="215210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dirty="0"/>
              <a:t>2. HOLD ABDOMINAL PLANK FOR 40 SECONDS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</p:txBody>
      </p:sp>
      <p:sp>
        <p:nvSpPr>
          <p:cNvPr id="181" name="Google Shape;181;p5"/>
          <p:cNvSpPr txBox="1"/>
          <p:nvPr/>
        </p:nvSpPr>
        <p:spPr>
          <a:xfrm>
            <a:off x="635550" y="1161500"/>
            <a:ext cx="4639800" cy="9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937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2600"/>
              <a:buFont typeface="Impact"/>
              <a:buAutoNum type="arabicPeriod"/>
            </a:pPr>
            <a:r>
              <a:rPr lang="en-US" sz="2600" dirty="0" smtClean="0">
                <a:solidFill>
                  <a:schemeClr val="accent1"/>
                </a:solidFill>
                <a:latin typeface="Impact"/>
                <a:ea typeface="Impact"/>
                <a:cs typeface="Impact"/>
                <a:sym typeface="Impact"/>
              </a:rPr>
              <a:t>TIE TWO CLIMBING KNOTS: </a:t>
            </a:r>
            <a:endParaRPr sz="26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600"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dirty="0">
              <a:solidFill>
                <a:schemeClr val="accent1"/>
              </a:solidFill>
              <a:latin typeface="Impact"/>
              <a:ea typeface="Impact"/>
              <a:cs typeface="Impact"/>
              <a:sym typeface="Impact"/>
            </a:endParaRPr>
          </a:p>
        </p:txBody>
      </p:sp>
      <p:pic>
        <p:nvPicPr>
          <p:cNvPr id="182" name="Google Shape;182;p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805175" y="2419275"/>
            <a:ext cx="36861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KY7PkIJ_CvI"/>
          <p:cNvPicPr>
            <a:picLocks noRot="1" noChangeAspect="1"/>
          </p:cNvPicPr>
          <p:nvPr>
            <a:videoFile r:link="rId1"/>
          </p:nvPr>
        </p:nvPicPr>
        <p:blipFill>
          <a:blip r:embed="rId6"/>
          <a:stretch>
            <a:fillRect/>
          </a:stretch>
        </p:blipFill>
        <p:spPr>
          <a:xfrm>
            <a:off x="869568" y="3671812"/>
            <a:ext cx="3520000" cy="1980000"/>
          </a:xfrm>
          <a:prstGeom prst="rect">
            <a:avLst/>
          </a:prstGeom>
        </p:spPr>
      </p:pic>
      <p:pic>
        <p:nvPicPr>
          <p:cNvPr id="3" name="1FqbYFrtpIk"/>
          <p:cNvPicPr>
            <a:picLocks noRot="1" noChangeAspect="1"/>
          </p:cNvPicPr>
          <p:nvPr>
            <a:videoFile r:link="rId2"/>
          </p:nvPr>
        </p:nvPicPr>
        <p:blipFill>
          <a:blip r:embed="rId7"/>
          <a:stretch>
            <a:fillRect/>
          </a:stretch>
        </p:blipFill>
        <p:spPr>
          <a:xfrm>
            <a:off x="869568" y="1842099"/>
            <a:ext cx="3520000" cy="1980001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6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457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3º ESO</a:t>
            </a:r>
            <a:endParaRPr sz="4860"/>
          </a:p>
        </p:txBody>
      </p:sp>
      <p:sp>
        <p:nvSpPr>
          <p:cNvPr id="189" name="Google Shape;189;p6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/>
              <a:t>1. Learn to juggle 3 balls and be able to juggle 6 in a row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r>
              <a:rPr lang="en-US">
                <a:latin typeface="Teko"/>
                <a:ea typeface="Teko"/>
                <a:cs typeface="Teko"/>
                <a:sym typeface="Teko"/>
              </a:rPr>
              <a:t>A COORDINATION CHALLENGE</a:t>
            </a:r>
            <a:endParaRPr>
              <a:latin typeface="Teko"/>
              <a:ea typeface="Teko"/>
              <a:cs typeface="Teko"/>
              <a:sym typeface="Teko"/>
            </a:endParaRPr>
          </a:p>
        </p:txBody>
      </p:sp>
      <p:sp>
        <p:nvSpPr>
          <p:cNvPr id="190" name="Google Shape;190;p6"/>
          <p:cNvSpPr txBox="1">
            <a:spLocks noGrp="1"/>
          </p:cNvSpPr>
          <p:nvPr>
            <p:ph type="body" idx="3"/>
          </p:nvPr>
        </p:nvSpPr>
        <p:spPr>
          <a:xfrm>
            <a:off x="6218191" y="2349396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/>
              <a:t>2. 3 BASKETS IN A ROW WITH ANY RACKET AND A TOILET PAPER FROM 2.5 M.</a:t>
            </a:r>
            <a:endParaRPr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sp>
        <p:nvSpPr>
          <p:cNvPr id="191" name="Google Shape;191;p6"/>
          <p:cNvSpPr txBox="1">
            <a:spLocks noGrp="1"/>
          </p:cNvSpPr>
          <p:nvPr>
            <p:ph type="body" idx="4"/>
          </p:nvPr>
        </p:nvSpPr>
        <p:spPr>
          <a:xfrm>
            <a:off x="6106144" y="3029508"/>
            <a:ext cx="5088600" cy="2512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228600" lvl="0" indent="-1778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2400"/>
              <a:buChar char="•"/>
            </a:pPr>
            <a:r>
              <a:rPr lang="en-US" sz="2400" b="1" dirty="0" smtClean="0">
                <a:latin typeface="Times New Roman"/>
                <a:ea typeface="Times New Roman"/>
                <a:cs typeface="Times New Roman"/>
                <a:sym typeface="Times New Roman"/>
              </a:rPr>
              <a:t>https://youtu.be/G8uApa1Z_xg</a:t>
            </a:r>
            <a:endParaRPr sz="2400" b="1" dirty="0" smtClean="0"/>
          </a:p>
          <a:p>
            <a:pPr marL="228600" lvl="0" indent="-25400" algn="l" rtl="0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SzPts val="3200"/>
              <a:buNone/>
            </a:pPr>
            <a:endParaRPr dirty="0"/>
          </a:p>
        </p:txBody>
      </p:sp>
      <p:pic>
        <p:nvPicPr>
          <p:cNvPr id="192" name="Google Shape;192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58225" y="3029499"/>
            <a:ext cx="3075625" cy="23450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7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70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4º ESO</a:t>
            </a:r>
            <a:endParaRPr sz="4860"/>
          </a:p>
        </p:txBody>
      </p:sp>
      <p:sp>
        <p:nvSpPr>
          <p:cNvPr id="198" name="Google Shape;198;p7"/>
          <p:cNvSpPr txBox="1">
            <a:spLocks noGrp="1"/>
          </p:cNvSpPr>
          <p:nvPr>
            <p:ph type="body" idx="1"/>
          </p:nvPr>
        </p:nvSpPr>
        <p:spPr>
          <a:xfrm>
            <a:off x="918356" y="20633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/>
              <a:t>1. HOLD ABDOMINAL PLANK FOR 1 MINUTE</a:t>
            </a:r>
            <a:endParaRPr/>
          </a:p>
          <a:p>
            <a:pPr marL="514350" lvl="0" indent="-250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/>
          </a:p>
        </p:txBody>
      </p:sp>
      <p:sp>
        <p:nvSpPr>
          <p:cNvPr id="199" name="Google Shape;199;p7"/>
          <p:cNvSpPr txBox="1">
            <a:spLocks noGrp="1"/>
          </p:cNvSpPr>
          <p:nvPr>
            <p:ph type="body" idx="3"/>
          </p:nvPr>
        </p:nvSpPr>
        <p:spPr>
          <a:xfrm>
            <a:off x="6218191" y="2063396"/>
            <a:ext cx="4864491" cy="67999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dirty="0"/>
              <a:t>2. PERFORM </a:t>
            </a:r>
            <a:r>
              <a:rPr lang="en-US" dirty="0" smtClean="0"/>
              <a:t>A </a:t>
            </a:r>
            <a:r>
              <a:rPr lang="en-US" dirty="0"/>
              <a:t>BODY COMBAT COREOGRAPHY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</p:txBody>
      </p:sp>
      <p:pic>
        <p:nvPicPr>
          <p:cNvPr id="200" name="Google Shape;200;p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65050" y="2743500"/>
            <a:ext cx="3686175" cy="25050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1" name="Google Shape;201;p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680975" y="2496201"/>
            <a:ext cx="3938925" cy="2809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" name="Google Shape;206;p8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615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B80E0F"/>
              </a:buClr>
              <a:buSzPts val="4860"/>
              <a:buFont typeface="Impact"/>
              <a:buNone/>
            </a:pPr>
            <a:r>
              <a:rPr lang="en-US" sz="4860">
                <a:solidFill>
                  <a:srgbClr val="B80E0F"/>
                </a:solidFill>
              </a:rPr>
              <a:t>1º BACHILLERATO</a:t>
            </a:r>
            <a:endParaRPr sz="4860"/>
          </a:p>
        </p:txBody>
      </p:sp>
      <p:sp>
        <p:nvSpPr>
          <p:cNvPr id="207" name="Google Shape;207;p8"/>
          <p:cNvSpPr txBox="1">
            <a:spLocks noGrp="1"/>
          </p:cNvSpPr>
          <p:nvPr>
            <p:ph type="body" idx="3"/>
          </p:nvPr>
        </p:nvSpPr>
        <p:spPr>
          <a:xfrm>
            <a:off x="6216004" y="3566256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r>
              <a:rPr lang="en-US" dirty="0"/>
              <a:t>2. Practical explanation of performing RCP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2560"/>
              <a:buNone/>
            </a:pPr>
            <a:r>
              <a:rPr lang="en-US" sz="1600" dirty="0">
                <a:latin typeface="Teko"/>
                <a:ea typeface="Teko"/>
                <a:cs typeface="Teko"/>
                <a:sym typeface="Teko"/>
              </a:rPr>
              <a:t>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</p:txBody>
      </p:sp>
      <p:sp>
        <p:nvSpPr>
          <p:cNvPr id="208" name="Google Shape;208;p8"/>
          <p:cNvSpPr txBox="1">
            <a:spLocks noGrp="1"/>
          </p:cNvSpPr>
          <p:nvPr>
            <p:ph type="body" idx="1"/>
          </p:nvPr>
        </p:nvSpPr>
        <p:spPr>
          <a:xfrm>
            <a:off x="890468" y="368619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dirty="0"/>
              <a:t/>
            </a:r>
            <a:br>
              <a:rPr lang="en-US" dirty="0"/>
            </a:br>
            <a:r>
              <a:rPr lang="en-US" dirty="0"/>
              <a:t>1. Jump rope: make at least 70 jumps in less than 30 seconds. 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sz="1800" dirty="0">
                <a:solidFill>
                  <a:srgbClr val="000000"/>
                </a:solidFill>
              </a:rPr>
              <a:t>Si no </a:t>
            </a:r>
            <a:r>
              <a:rPr lang="en-US" sz="1800" dirty="0" err="1">
                <a:solidFill>
                  <a:srgbClr val="000000"/>
                </a:solidFill>
              </a:rPr>
              <a:t>tienes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comba</a:t>
            </a:r>
            <a:r>
              <a:rPr lang="en-US" sz="1800" dirty="0">
                <a:solidFill>
                  <a:srgbClr val="000000"/>
                </a:solidFill>
              </a:rPr>
              <a:t>, </a:t>
            </a:r>
            <a:r>
              <a:rPr lang="en-US" sz="1800" dirty="0" err="1">
                <a:solidFill>
                  <a:srgbClr val="000000"/>
                </a:solidFill>
              </a:rPr>
              <a:t>en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este</a:t>
            </a:r>
            <a:r>
              <a:rPr lang="en-US" sz="1800" dirty="0">
                <a:solidFill>
                  <a:srgbClr val="000000"/>
                </a:solidFill>
              </a:rPr>
              <a:t> enlace </a:t>
            </a:r>
            <a:r>
              <a:rPr lang="en-US" sz="1800" dirty="0" err="1">
                <a:solidFill>
                  <a:srgbClr val="000000"/>
                </a:solidFill>
              </a:rPr>
              <a:t>puedes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ver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cómo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construir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una</a:t>
            </a:r>
            <a:r>
              <a:rPr lang="en-US" sz="1800" dirty="0">
                <a:solidFill>
                  <a:srgbClr val="000000"/>
                </a:solidFill>
              </a:rPr>
              <a:t> con </a:t>
            </a:r>
            <a:r>
              <a:rPr lang="en-US" sz="1800" dirty="0" err="1">
                <a:solidFill>
                  <a:srgbClr val="000000"/>
                </a:solidFill>
              </a:rPr>
              <a:t>bolsas</a:t>
            </a:r>
            <a:r>
              <a:rPr lang="en-US" sz="1800" dirty="0">
                <a:solidFill>
                  <a:srgbClr val="000000"/>
                </a:solidFill>
              </a:rPr>
              <a:t> de </a:t>
            </a:r>
            <a:r>
              <a:rPr lang="en-US" sz="1800" dirty="0" err="1">
                <a:solidFill>
                  <a:srgbClr val="000000"/>
                </a:solidFill>
              </a:rPr>
              <a:t>basura</a:t>
            </a:r>
            <a:r>
              <a:rPr lang="en-US" sz="1800" dirty="0">
                <a:solidFill>
                  <a:srgbClr val="000000"/>
                </a:solidFill>
              </a:rPr>
              <a:t> y </a:t>
            </a:r>
            <a:r>
              <a:rPr lang="en-US" sz="1800" dirty="0" err="1">
                <a:solidFill>
                  <a:srgbClr val="000000"/>
                </a:solidFill>
              </a:rPr>
              <a:t>cinta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adhesiva</a:t>
            </a:r>
            <a:r>
              <a:rPr lang="en-US" sz="1800" dirty="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: </a:t>
            </a:r>
            <a:endParaRPr sz="1800" dirty="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sz="1800" dirty="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sz="1800" dirty="0" smtClean="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sz="1800" dirty="0" smtClean="0">
                <a:solidFill>
                  <a:srgbClr val="000000"/>
                </a:solidFill>
                <a:latin typeface="Teko"/>
                <a:ea typeface="Teko"/>
                <a:cs typeface="Teko"/>
                <a:sym typeface="Teko"/>
              </a:rPr>
              <a:t>                                                                                                                         </a:t>
            </a:r>
            <a:endParaRPr sz="1800" dirty="0">
              <a:solidFill>
                <a:srgbClr val="000000"/>
              </a:solidFill>
              <a:latin typeface="Teko"/>
              <a:ea typeface="Teko"/>
              <a:cs typeface="Teko"/>
              <a:sym typeface="Teko"/>
            </a:endParaRPr>
          </a:p>
        </p:txBody>
      </p:sp>
      <p:pic>
        <p:nvPicPr>
          <p:cNvPr id="209" name="Google Shape;209;p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195550" y="3096949"/>
            <a:ext cx="2905400" cy="2258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" name="hDeyBX1222s"/>
          <p:cNvPicPr>
            <a:picLocks noRot="1" noChangeAspect="1"/>
          </p:cNvPicPr>
          <p:nvPr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1661378" y="3567286"/>
            <a:ext cx="3362933" cy="1891650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Google Shape;214;p9"/>
          <p:cNvSpPr txBox="1">
            <a:spLocks noGrp="1"/>
          </p:cNvSpPr>
          <p:nvPr>
            <p:ph type="title"/>
          </p:nvPr>
        </p:nvSpPr>
        <p:spPr>
          <a:xfrm>
            <a:off x="685801" y="685800"/>
            <a:ext cx="10394707" cy="527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 fontScale="90000"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ts val="4860"/>
              <a:buFont typeface="Impact"/>
              <a:buNone/>
            </a:pPr>
            <a:r>
              <a:rPr lang="en-US" sz="4860"/>
              <a:t>DEPORTE</a:t>
            </a:r>
            <a:endParaRPr sz="4860"/>
          </a:p>
        </p:txBody>
      </p:sp>
      <p:sp>
        <p:nvSpPr>
          <p:cNvPr id="215" name="Google Shape;215;p9"/>
          <p:cNvSpPr txBox="1">
            <a:spLocks noGrp="1"/>
          </p:cNvSpPr>
          <p:nvPr>
            <p:ph type="body" idx="1"/>
          </p:nvPr>
        </p:nvSpPr>
        <p:spPr>
          <a:xfrm>
            <a:off x="805281" y="3088946"/>
            <a:ext cx="48561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dirty="0"/>
              <a:t>1. RETO DE FLEXIONES DE TIK </a:t>
            </a:r>
            <a:r>
              <a:rPr lang="en-US" dirty="0" smtClean="0"/>
              <a:t>TOK (INDIVIDUAL)</a:t>
            </a: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dirty="0"/>
          </a:p>
          <a:p>
            <a:pPr marL="514350" lvl="0" indent="-25019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4160"/>
              <a:buNone/>
            </a:pPr>
            <a:endParaRPr dirty="0"/>
          </a:p>
        </p:txBody>
      </p:sp>
      <p:sp>
        <p:nvSpPr>
          <p:cNvPr id="216" name="Google Shape;216;p9"/>
          <p:cNvSpPr txBox="1">
            <a:spLocks noGrp="1"/>
          </p:cNvSpPr>
          <p:nvPr>
            <p:ph type="body" idx="3"/>
          </p:nvPr>
        </p:nvSpPr>
        <p:spPr>
          <a:xfrm>
            <a:off x="6341617" y="2680108"/>
            <a:ext cx="4864500" cy="68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dirty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endParaRPr lang="en-US" dirty="0" smtClean="0"/>
          </a:p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SzPts val="4160"/>
              <a:buNone/>
            </a:pPr>
            <a:r>
              <a:rPr lang="en-US" dirty="0" smtClean="0"/>
              <a:t>2</a:t>
            </a:r>
            <a:r>
              <a:rPr lang="en-US" dirty="0"/>
              <a:t>. DAR 25 TOQUES SEGUIDOS SIN QUE CAIGA A CUALQUIER PELOTA Y CON CUALQUIER </a:t>
            </a:r>
            <a:r>
              <a:rPr lang="en-US" dirty="0" smtClean="0"/>
              <a:t>OBJETO </a:t>
            </a:r>
            <a:r>
              <a:rPr lang="en-US" dirty="0"/>
              <a:t>(RAQUETA, PALA, </a:t>
            </a:r>
            <a:r>
              <a:rPr lang="en-US" dirty="0" smtClean="0"/>
              <a:t>ETC</a:t>
            </a:r>
            <a:r>
              <a:rPr lang="en-US" dirty="0" smtClean="0"/>
              <a:t>.)</a:t>
            </a:r>
            <a:endParaRPr lang="es-ES_tradnl" dirty="0" smtClean="0"/>
          </a:p>
        </p:txBody>
      </p:sp>
      <p:pic>
        <p:nvPicPr>
          <p:cNvPr id="2" name="1t5By8ztU9o"/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947331" y="2582740"/>
            <a:ext cx="4572000" cy="2571750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Evento principal">
  <a:themeElements>
    <a:clrScheme name="Evento principal">
      <a:dk1>
        <a:srgbClr val="000000"/>
      </a:dk1>
      <a:lt1>
        <a:srgbClr val="FFFFFF"/>
      </a:lt1>
      <a:dk2>
        <a:srgbClr val="424242"/>
      </a:dk2>
      <a:lt2>
        <a:srgbClr val="C8C8C8"/>
      </a:lt2>
      <a:accent1>
        <a:srgbClr val="B80E0F"/>
      </a:accent1>
      <a:accent2>
        <a:srgbClr val="A6987D"/>
      </a:accent2>
      <a:accent3>
        <a:srgbClr val="7F9A71"/>
      </a:accent3>
      <a:accent4>
        <a:srgbClr val="64969F"/>
      </a:accent4>
      <a:accent5>
        <a:srgbClr val="9B75B2"/>
      </a:accent5>
      <a:accent6>
        <a:srgbClr val="80737A"/>
      </a:accent6>
      <a:hlink>
        <a:srgbClr val="F21213"/>
      </a:hlink>
      <a:folHlink>
        <a:srgbClr val="B6A394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14</TotalTime>
  <Words>454</Words>
  <Application>Microsoft Office PowerPoint</Application>
  <PresentationFormat>Panorámica</PresentationFormat>
  <Paragraphs>70</Paragraphs>
  <Slides>9</Slides>
  <Notes>9</Notes>
  <HiddenSlides>0</HiddenSlides>
  <MMClips>4</MMClips>
  <ScaleCrop>false</ScaleCrop>
  <HeadingPairs>
    <vt:vector size="6" baseType="variant">
      <vt:variant>
        <vt:lpstr>Fuentes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9</vt:i4>
      </vt:variant>
    </vt:vector>
  </HeadingPairs>
  <TitlesOfParts>
    <vt:vector size="15" baseType="lpstr">
      <vt:lpstr>Arial</vt:lpstr>
      <vt:lpstr>Teko</vt:lpstr>
      <vt:lpstr>Calibri</vt:lpstr>
      <vt:lpstr>Impact</vt:lpstr>
      <vt:lpstr>Times New Roman</vt:lpstr>
      <vt:lpstr>Evento principal</vt:lpstr>
      <vt:lpstr>PHYSICAL EDUCATION CHALLENGES SECOND WEEK </vt:lpstr>
      <vt:lpstr>EXPLANATION</vt:lpstr>
      <vt:lpstr>ASSESSMENT              CALIFICACIÓN</vt:lpstr>
      <vt:lpstr>1º ESO</vt:lpstr>
      <vt:lpstr>2º ESO</vt:lpstr>
      <vt:lpstr>3º ESO</vt:lpstr>
      <vt:lpstr>4º ESO</vt:lpstr>
      <vt:lpstr>1º BACHILLERATO</vt:lpstr>
      <vt:lpstr>DEPORTE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PHYSICAL EDUCATION CHALLENGES SECOND WEEK </dc:title>
  <dc:creator>rober</dc:creator>
  <cp:lastModifiedBy>rober</cp:lastModifiedBy>
  <cp:revision>4</cp:revision>
  <dcterms:created xsi:type="dcterms:W3CDTF">2020-04-17T07:38:50Z</dcterms:created>
  <dcterms:modified xsi:type="dcterms:W3CDTF">2020-04-27T08:24:32Z</dcterms:modified>
</cp:coreProperties>
</file>