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16BD-020B-4A5C-A0B3-20F7266E86D8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F4F98-0A9D-4A28-B7D4-2B4DC1928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29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F4F98-0A9D-4A28-B7D4-2B4DC1928D7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67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48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25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0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00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3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41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9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62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42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7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3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4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38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3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3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99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5AC29-F75D-4A8E-9403-CB09C6D433C1}" type="datetimeFigureOut">
              <a:rPr lang="es-ES" smtClean="0"/>
              <a:t>17/04/2020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4215D1-7BDB-4CA2-991C-35F98F037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7DKaWwRo-E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KvHI8ohDI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yTwUdsXtiI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XgHKbjP5mRI" TargetMode="External"/><Relationship Id="rId1" Type="http://schemas.openxmlformats.org/officeDocument/2006/relationships/video" Target="https://www.youtube.com/embed/jqEUbuuOWjE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L4Z7lix6Qao" TargetMode="External"/><Relationship Id="rId1" Type="http://schemas.openxmlformats.org/officeDocument/2006/relationships/video" Target="https://www.youtube.com/embed/bql6sIU2A7k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DazloD4w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Physical</a:t>
            </a:r>
            <a:r>
              <a:rPr lang="es-ES_tradnl" dirty="0" smtClean="0"/>
              <a:t> </a:t>
            </a:r>
            <a:r>
              <a:rPr lang="es-ES_tradnl" dirty="0" err="1" smtClean="0"/>
              <a:t>Education</a:t>
            </a:r>
            <a:r>
              <a:rPr lang="es-ES_tradnl" dirty="0"/>
              <a:t> </a:t>
            </a:r>
            <a:r>
              <a:rPr lang="es-ES_tradnl" dirty="0" err="1" smtClean="0"/>
              <a:t>Challenges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6000" dirty="0" err="1" smtClean="0">
                <a:solidFill>
                  <a:schemeClr val="tx1"/>
                </a:solidFill>
              </a:rPr>
              <a:t>First</a:t>
            </a:r>
            <a:r>
              <a:rPr lang="es-ES_tradnl" sz="6000" dirty="0" smtClean="0">
                <a:solidFill>
                  <a:schemeClr val="tx1"/>
                </a:solidFill>
              </a:rPr>
              <a:t> </a:t>
            </a:r>
            <a:r>
              <a:rPr lang="es-ES_tradnl" sz="6000" dirty="0" err="1" smtClean="0">
                <a:solidFill>
                  <a:schemeClr val="tx1"/>
                </a:solidFill>
              </a:rPr>
              <a:t>Week</a:t>
            </a:r>
            <a:r>
              <a:rPr lang="es-ES_tradnl" sz="6000" dirty="0" smtClean="0">
                <a:solidFill>
                  <a:schemeClr val="tx1"/>
                </a:solidFill>
              </a:rPr>
              <a:t> </a:t>
            </a: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Retos de Educación Física</a:t>
            </a:r>
          </a:p>
          <a:p>
            <a:r>
              <a:rPr lang="es-ES_tradnl" dirty="0" smtClean="0"/>
              <a:t>Semana 1</a:t>
            </a:r>
          </a:p>
          <a:p>
            <a:r>
              <a:rPr lang="es-ES_tradnl" dirty="0" err="1">
                <a:solidFill>
                  <a:schemeClr val="tx1"/>
                </a:solidFill>
              </a:rPr>
              <a:t>Ies</a:t>
            </a:r>
            <a:r>
              <a:rPr lang="es-ES_tradnl" dirty="0">
                <a:solidFill>
                  <a:schemeClr val="tx1"/>
                </a:solidFill>
              </a:rPr>
              <a:t> san Agustín del </a:t>
            </a:r>
            <a:r>
              <a:rPr lang="es-ES_tradnl" dirty="0" err="1" smtClean="0">
                <a:solidFill>
                  <a:schemeClr val="tx1"/>
                </a:solidFill>
              </a:rPr>
              <a:t>guadalix</a:t>
            </a:r>
            <a:endParaRPr lang="es-ES_tradnl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0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explanation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b="1" cap="none" dirty="0" err="1" smtClean="0">
                <a:latin typeface="Agency FB" panose="020B0503020202020204" pitchFamily="34" charset="0"/>
              </a:rPr>
              <a:t>Every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week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the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>
                <a:latin typeface="Agency FB" panose="020B0503020202020204" pitchFamily="34" charset="0"/>
              </a:rPr>
              <a:t>P</a:t>
            </a:r>
            <a:r>
              <a:rPr lang="es-ES" b="1" cap="none" dirty="0" err="1" smtClean="0">
                <a:latin typeface="Agency FB" panose="020B0503020202020204" pitchFamily="34" charset="0"/>
              </a:rPr>
              <a:t>hysical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>
                <a:latin typeface="Agency FB" panose="020B0503020202020204" pitchFamily="34" charset="0"/>
              </a:rPr>
              <a:t>E</a:t>
            </a:r>
            <a:r>
              <a:rPr lang="es-ES" b="1" cap="none" dirty="0" err="1" smtClean="0">
                <a:latin typeface="Agency FB" panose="020B0503020202020204" pitchFamily="34" charset="0"/>
              </a:rPr>
              <a:t>ducation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Department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will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dare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with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different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challenges</a:t>
            </a:r>
            <a:r>
              <a:rPr lang="es-ES" b="1" cap="none" dirty="0" smtClean="0">
                <a:latin typeface="Agency FB" panose="020B0503020202020204" pitchFamily="34" charset="0"/>
              </a:rPr>
              <a:t>. </a:t>
            </a:r>
            <a:r>
              <a:rPr lang="es-ES" b="1" cap="none" dirty="0" err="1">
                <a:latin typeface="Agency FB" panose="020B0503020202020204" pitchFamily="34" charset="0"/>
              </a:rPr>
              <a:t>W</a:t>
            </a:r>
            <a:r>
              <a:rPr lang="es-ES" b="1" cap="none" dirty="0" err="1" smtClean="0">
                <a:latin typeface="Agency FB" panose="020B0503020202020204" pitchFamily="34" charset="0"/>
              </a:rPr>
              <a:t>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will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propose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two</a:t>
            </a:r>
            <a:r>
              <a:rPr lang="es-ES" b="1" cap="none" dirty="0" smtClean="0">
                <a:latin typeface="Agency FB" panose="020B0503020202020204" pitchFamily="34" charset="0"/>
              </a:rPr>
              <a:t> of </a:t>
            </a:r>
            <a:r>
              <a:rPr lang="es-ES" b="1" cap="none" dirty="0" err="1" smtClean="0">
                <a:latin typeface="Agency FB" panose="020B0503020202020204" pitchFamily="34" charset="0"/>
              </a:rPr>
              <a:t>them</a:t>
            </a:r>
            <a:r>
              <a:rPr lang="es-ES" b="1" cap="none" dirty="0" smtClean="0">
                <a:latin typeface="Agency FB" panose="020B0503020202020204" pitchFamily="34" charset="0"/>
              </a:rPr>
              <a:t> and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have</a:t>
            </a:r>
            <a:r>
              <a:rPr lang="es-ES" b="1" cap="none" dirty="0" smtClean="0">
                <a:latin typeface="Agency FB" panose="020B0503020202020204" pitchFamily="34" charset="0"/>
              </a:rPr>
              <a:t> to </a:t>
            </a:r>
            <a:r>
              <a:rPr lang="es-ES" b="1" cap="none" dirty="0" err="1" smtClean="0">
                <a:latin typeface="Agency FB" panose="020B0503020202020204" pitchFamily="34" charset="0"/>
              </a:rPr>
              <a:t>choose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u="sng" cap="none" dirty="0" err="1" smtClean="0">
                <a:latin typeface="Agency FB" panose="020B0503020202020204" pitchFamily="34" charset="0"/>
              </a:rPr>
              <a:t>only</a:t>
            </a:r>
            <a:r>
              <a:rPr lang="es-ES" b="1" u="sng" cap="none" dirty="0" smtClean="0">
                <a:latin typeface="Agency FB" panose="020B0503020202020204" pitchFamily="34" charset="0"/>
              </a:rPr>
              <a:t> </a:t>
            </a:r>
            <a:r>
              <a:rPr lang="es-ES" b="1" u="sng" cap="none" dirty="0" err="1" smtClean="0">
                <a:latin typeface="Agency FB" panose="020B0503020202020204" pitchFamily="34" charset="0"/>
              </a:rPr>
              <a:t>one</a:t>
            </a:r>
            <a:r>
              <a:rPr lang="es-ES" b="1" u="sng" cap="none" dirty="0" smtClean="0">
                <a:latin typeface="Agency FB" panose="020B0503020202020204" pitchFamily="34" charset="0"/>
              </a:rPr>
              <a:t> per </a:t>
            </a:r>
            <a:r>
              <a:rPr lang="es-ES" b="1" u="sng" cap="none" dirty="0" err="1" smtClean="0">
                <a:latin typeface="Agency FB" panose="020B0503020202020204" pitchFamily="34" charset="0"/>
              </a:rPr>
              <a:t>week</a:t>
            </a:r>
            <a:r>
              <a:rPr lang="es-ES" b="1" cap="none" dirty="0" smtClean="0">
                <a:latin typeface="Agency FB" panose="020B0503020202020204" pitchFamily="34" charset="0"/>
              </a:rPr>
              <a:t>, </a:t>
            </a:r>
            <a:r>
              <a:rPr lang="es-ES" b="1" cap="none" dirty="0" err="1" smtClean="0">
                <a:latin typeface="Agency FB" panose="020B0503020202020204" pitchFamily="34" charset="0"/>
              </a:rPr>
              <a:t>make</a:t>
            </a:r>
            <a:r>
              <a:rPr lang="es-ES" b="1" cap="none" dirty="0" smtClean="0">
                <a:latin typeface="Agency FB" panose="020B0503020202020204" pitchFamily="34" charset="0"/>
              </a:rPr>
              <a:t> a video of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doing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it</a:t>
            </a:r>
            <a:r>
              <a:rPr lang="es-ES" b="1" cap="none" dirty="0" smtClean="0">
                <a:latin typeface="Agency FB" panose="020B0503020202020204" pitchFamily="34" charset="0"/>
              </a:rPr>
              <a:t>. </a:t>
            </a:r>
            <a:r>
              <a:rPr lang="es-ES" b="1" cap="none" dirty="0" err="1">
                <a:latin typeface="Agency FB" panose="020B0503020202020204" pitchFamily="34" charset="0"/>
              </a:rPr>
              <a:t>T</a:t>
            </a:r>
            <a:r>
              <a:rPr lang="es-ES" b="1" cap="none" dirty="0" err="1" smtClean="0">
                <a:latin typeface="Agency FB" panose="020B0503020202020204" pitchFamily="34" charset="0"/>
              </a:rPr>
              <a:t>he</a:t>
            </a:r>
            <a:r>
              <a:rPr lang="es-ES" b="1" cap="none" dirty="0" smtClean="0">
                <a:latin typeface="Agency FB" panose="020B0503020202020204" pitchFamily="34" charset="0"/>
              </a:rPr>
              <a:t> video </a:t>
            </a:r>
            <a:r>
              <a:rPr lang="es-ES" b="1" cap="none" dirty="0" err="1" smtClean="0">
                <a:latin typeface="Agency FB" panose="020B0503020202020204" pitchFamily="34" charset="0"/>
              </a:rPr>
              <a:t>can´t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last</a:t>
            </a:r>
            <a:r>
              <a:rPr lang="es-ES" b="1" cap="none" dirty="0" smtClean="0">
                <a:latin typeface="Agency FB" panose="020B0503020202020204" pitchFamily="34" charset="0"/>
              </a:rPr>
              <a:t> more </a:t>
            </a:r>
            <a:r>
              <a:rPr lang="es-ES" b="1" cap="none" dirty="0" err="1" smtClean="0">
                <a:latin typeface="Agency FB" panose="020B0503020202020204" pitchFamily="34" charset="0"/>
              </a:rPr>
              <a:t>than</a:t>
            </a:r>
            <a:r>
              <a:rPr lang="es-ES" b="1" cap="none" dirty="0" smtClean="0">
                <a:latin typeface="Agency FB" panose="020B0503020202020204" pitchFamily="34" charset="0"/>
              </a:rPr>
              <a:t> 1 minute. Once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have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finished</a:t>
            </a:r>
            <a:r>
              <a:rPr lang="es-ES" b="1" cap="none" dirty="0" smtClean="0">
                <a:latin typeface="Agency FB" panose="020B0503020202020204" pitchFamily="34" charset="0"/>
              </a:rPr>
              <a:t> and </a:t>
            </a:r>
            <a:r>
              <a:rPr lang="es-ES" b="1" cap="none" dirty="0" err="1" smtClean="0">
                <a:latin typeface="Agency FB" panose="020B0503020202020204" pitchFamily="34" charset="0"/>
              </a:rPr>
              <a:t>edited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it</a:t>
            </a:r>
            <a:r>
              <a:rPr lang="es-ES" b="1" cap="none" dirty="0" smtClean="0">
                <a:latin typeface="Agency FB" panose="020B0503020202020204" pitchFamily="34" charset="0"/>
              </a:rPr>
              <a:t> (</a:t>
            </a:r>
            <a:r>
              <a:rPr lang="es-ES" b="1" cap="none" dirty="0" err="1" smtClean="0">
                <a:latin typeface="Agency FB" panose="020B0503020202020204" pitchFamily="34" charset="0"/>
              </a:rPr>
              <a:t>if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want</a:t>
            </a:r>
            <a:r>
              <a:rPr lang="es-ES" b="1" cap="none" dirty="0" smtClean="0">
                <a:latin typeface="Agency FB" panose="020B0503020202020204" pitchFamily="34" charset="0"/>
              </a:rPr>
              <a:t>), </a:t>
            </a:r>
            <a:r>
              <a:rPr lang="es-ES" b="1" u="sng" cap="none" dirty="0" err="1" smtClean="0">
                <a:latin typeface="Agency FB" panose="020B0503020202020204" pitchFamily="34" charset="0"/>
              </a:rPr>
              <a:t>send</a:t>
            </a:r>
            <a:r>
              <a:rPr lang="es-ES" b="1" u="sng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it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by</a:t>
            </a:r>
            <a:r>
              <a:rPr lang="es-ES" b="1" cap="none" dirty="0" smtClean="0">
                <a:latin typeface="Agency FB" panose="020B0503020202020204" pitchFamily="34" charset="0"/>
              </a:rPr>
              <a:t> email to </a:t>
            </a:r>
            <a:r>
              <a:rPr lang="es-ES" b="1" cap="none" dirty="0" err="1" smtClean="0">
                <a:latin typeface="Agency FB" panose="020B0503020202020204" pitchFamily="34" charset="0"/>
              </a:rPr>
              <a:t>your</a:t>
            </a:r>
            <a:r>
              <a:rPr lang="es-ES" b="1" cap="none" dirty="0" smtClean="0">
                <a:latin typeface="Agency FB" panose="020B0503020202020204" pitchFamily="34" charset="0"/>
              </a:rPr>
              <a:t> PE </a:t>
            </a:r>
            <a:r>
              <a:rPr lang="es-ES" b="1" cap="none" dirty="0" err="1" smtClean="0">
                <a:latin typeface="Agency FB" panose="020B0503020202020204" pitchFamily="34" charset="0"/>
              </a:rPr>
              <a:t>teacher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or</a:t>
            </a:r>
            <a:r>
              <a:rPr lang="es-ES" b="1" cap="none" dirty="0" smtClean="0">
                <a:latin typeface="Agency FB" panose="020B0503020202020204" pitchFamily="34" charset="0"/>
              </a:rPr>
              <a:t> </a:t>
            </a:r>
            <a:r>
              <a:rPr lang="es-ES" b="1" cap="none" dirty="0" err="1" smtClean="0">
                <a:latin typeface="Agency FB" panose="020B0503020202020204" pitchFamily="34" charset="0"/>
              </a:rPr>
              <a:t>upload</a:t>
            </a:r>
            <a:r>
              <a:rPr lang="es-ES" b="1" cap="none" dirty="0" smtClean="0">
                <a:latin typeface="Agency FB" panose="020B0503020202020204" pitchFamily="34" charset="0"/>
              </a:rPr>
              <a:t> to TEAMS.</a:t>
            </a:r>
            <a:endParaRPr lang="es-ES" b="1" cap="none" dirty="0" smtClean="0">
              <a:latin typeface="Agency FB" panose="020B0503020202020204" pitchFamily="34" charset="0"/>
            </a:endParaRPr>
          </a:p>
          <a:p>
            <a:endParaRPr lang="es-ES" b="1" cap="none" dirty="0" smtClean="0">
              <a:latin typeface="Agency FB" panose="020B0503020202020204" pitchFamily="34" charset="0"/>
            </a:endParaRPr>
          </a:p>
          <a:p>
            <a:r>
              <a:rPr lang="es-ES" b="1" cap="none" dirty="0" smtClean="0">
                <a:latin typeface="Agency FB" panose="020B0503020202020204" pitchFamily="34" charset="0"/>
              </a:rPr>
              <a:t>Todas semanas el departamento de educación física os retará con diferentes desafíos, nosotros propondremos dos cada semana y vosotros tendréis que </a:t>
            </a:r>
            <a:r>
              <a:rPr lang="es-ES" b="1" u="sng" cap="none" dirty="0" smtClean="0">
                <a:latin typeface="Agency FB" panose="020B0503020202020204" pitchFamily="34" charset="0"/>
              </a:rPr>
              <a:t>elegir solo uno</a:t>
            </a:r>
            <a:r>
              <a:rPr lang="es-ES" b="1" cap="none" dirty="0" smtClean="0">
                <a:latin typeface="Agency FB" panose="020B0503020202020204" pitchFamily="34" charset="0"/>
              </a:rPr>
              <a:t>, hacer el reto y grabaros en vídeo. El vídeo no puede durar más de 1 minuto. cuando lo tengas acabado y lo edites (si quieres), </a:t>
            </a:r>
            <a:r>
              <a:rPr lang="es-ES" b="1" u="sng" cap="none" dirty="0" smtClean="0">
                <a:latin typeface="Agency FB" panose="020B0503020202020204" pitchFamily="34" charset="0"/>
              </a:rPr>
              <a:t>envíalo </a:t>
            </a:r>
            <a:r>
              <a:rPr lang="es-ES" b="1" cap="none" dirty="0" smtClean="0">
                <a:latin typeface="Agency FB" panose="020B0503020202020204" pitchFamily="34" charset="0"/>
              </a:rPr>
              <a:t>por correo a tu profesor de EF </a:t>
            </a:r>
            <a:r>
              <a:rPr lang="es-ES" b="1" cap="none" dirty="0" smtClean="0">
                <a:latin typeface="Agency FB" panose="020B0503020202020204" pitchFamily="34" charset="0"/>
              </a:rPr>
              <a:t>correspondiente o súbelo al TEAMS.</a:t>
            </a:r>
            <a:endParaRPr lang="es-ES" b="1" cap="none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AssesSment</a:t>
            </a:r>
            <a:r>
              <a:rPr lang="es-ES_tradnl" dirty="0" smtClean="0"/>
              <a:t>              calificación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s-ES_tradnl" sz="2100" dirty="0" err="1" smtClean="0">
                <a:latin typeface="Agency FB" panose="020B0503020202020204" pitchFamily="34" charset="0"/>
              </a:rPr>
              <a:t>We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will</a:t>
            </a:r>
            <a:r>
              <a:rPr lang="es-ES_tradnl" sz="2100" dirty="0" smtClean="0">
                <a:latin typeface="Agency FB" panose="020B0503020202020204" pitchFamily="34" charset="0"/>
              </a:rPr>
              <a:t> do </a:t>
            </a:r>
            <a:r>
              <a:rPr lang="es-ES_tradnl" sz="2100" dirty="0" err="1" smtClean="0">
                <a:latin typeface="Agency FB" panose="020B0503020202020204" pitchFamily="34" charset="0"/>
              </a:rPr>
              <a:t>the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challenges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during</a:t>
            </a:r>
            <a:r>
              <a:rPr lang="es-ES_tradnl" sz="2100" dirty="0" smtClean="0">
                <a:latin typeface="Agency FB" panose="020B0503020202020204" pitchFamily="34" charset="0"/>
              </a:rPr>
              <a:t> 5 </a:t>
            </a:r>
            <a:r>
              <a:rPr lang="es-ES_tradnl" sz="2100" dirty="0" err="1" smtClean="0">
                <a:latin typeface="Agency FB" panose="020B0503020202020204" pitchFamily="34" charset="0"/>
              </a:rPr>
              <a:t>weeks</a:t>
            </a:r>
            <a:r>
              <a:rPr lang="es-ES_tradnl" sz="2100" dirty="0" smtClean="0">
                <a:latin typeface="Agency FB" panose="020B0503020202020204" pitchFamily="34" charset="0"/>
              </a:rPr>
              <a:t>, </a:t>
            </a:r>
          </a:p>
          <a:p>
            <a:r>
              <a:rPr lang="es-ES_tradnl" sz="2100" dirty="0" err="1" smtClean="0">
                <a:latin typeface="Agency FB" panose="020B0503020202020204" pitchFamily="34" charset="0"/>
              </a:rPr>
              <a:t>you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have</a:t>
            </a:r>
            <a:r>
              <a:rPr lang="es-ES_tradnl" sz="2100" dirty="0" smtClean="0">
                <a:latin typeface="Agency FB" panose="020B0503020202020204" pitchFamily="34" charset="0"/>
              </a:rPr>
              <a:t> to do </a:t>
            </a:r>
            <a:r>
              <a:rPr lang="es-ES_tradnl" sz="2100" dirty="0" err="1" smtClean="0">
                <a:latin typeface="Agency FB" panose="020B0503020202020204" pitchFamily="34" charset="0"/>
              </a:rPr>
              <a:t>it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correctly</a:t>
            </a:r>
            <a:r>
              <a:rPr lang="es-ES_tradnl" sz="2100" dirty="0" smtClean="0">
                <a:latin typeface="Agency FB" panose="020B0503020202020204" pitchFamily="34" charset="0"/>
              </a:rPr>
              <a:t>.</a:t>
            </a:r>
          </a:p>
          <a:p>
            <a:r>
              <a:rPr lang="es-ES_tradnl" sz="2100" dirty="0" smtClean="0">
                <a:latin typeface="Agency FB" panose="020B0503020202020204" pitchFamily="34" charset="0"/>
              </a:rPr>
              <a:t>IF </a:t>
            </a:r>
            <a:r>
              <a:rPr lang="es-ES_tradnl" sz="2100" dirty="0" err="1" smtClean="0">
                <a:latin typeface="Agency FB" panose="020B0503020202020204" pitchFamily="34" charset="0"/>
              </a:rPr>
              <a:t>you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 err="1" smtClean="0">
                <a:latin typeface="Agency FB" panose="020B0503020202020204" pitchFamily="34" charset="0"/>
              </a:rPr>
              <a:t>get</a:t>
            </a:r>
            <a:r>
              <a:rPr lang="es-ES_tradnl" sz="2100" dirty="0" smtClean="0">
                <a:latin typeface="Agency FB" panose="020B0503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5 </a:t>
            </a:r>
            <a:r>
              <a:rPr lang="es-ES_tradnl" sz="2100" dirty="0" err="1" smtClean="0">
                <a:latin typeface="Agency FB" panose="020B0503020202020204" pitchFamily="34" charset="0"/>
              </a:rPr>
              <a:t>challenges</a:t>
            </a:r>
            <a:r>
              <a:rPr lang="es-ES_tradnl" sz="2100" dirty="0" smtClean="0">
                <a:latin typeface="Agency FB" panose="020B0503020202020204" pitchFamily="34" charset="0"/>
              </a:rPr>
              <a:t> done: 10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4 </a:t>
            </a:r>
            <a:r>
              <a:rPr lang="es-ES_tradnl" sz="2100" dirty="0" err="1">
                <a:latin typeface="Agency FB" panose="020B0503020202020204" pitchFamily="34" charset="0"/>
              </a:rPr>
              <a:t>challenges</a:t>
            </a:r>
            <a:r>
              <a:rPr lang="es-ES_tradnl" sz="2100" dirty="0">
                <a:latin typeface="Agency FB" panose="020B0503020202020204" pitchFamily="34" charset="0"/>
              </a:rPr>
              <a:t> done: 9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3 </a:t>
            </a:r>
            <a:r>
              <a:rPr lang="es-ES_tradnl" sz="2100" dirty="0" err="1" smtClean="0">
                <a:latin typeface="Agency FB" panose="020B0503020202020204" pitchFamily="34" charset="0"/>
              </a:rPr>
              <a:t>challenges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>
                <a:latin typeface="Agency FB" panose="020B0503020202020204" pitchFamily="34" charset="0"/>
              </a:rPr>
              <a:t>done: 8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2 </a:t>
            </a:r>
            <a:r>
              <a:rPr lang="es-ES_tradnl" sz="2100" dirty="0" err="1" smtClean="0">
                <a:latin typeface="Agency FB" panose="020B0503020202020204" pitchFamily="34" charset="0"/>
              </a:rPr>
              <a:t>challenges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>
                <a:latin typeface="Agency FB" panose="020B0503020202020204" pitchFamily="34" charset="0"/>
              </a:rPr>
              <a:t>done: 6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1 </a:t>
            </a:r>
            <a:r>
              <a:rPr lang="es-ES_tradnl" sz="2100" dirty="0" err="1" smtClean="0">
                <a:latin typeface="Agency FB" panose="020B0503020202020204" pitchFamily="34" charset="0"/>
              </a:rPr>
              <a:t>challenge</a:t>
            </a:r>
            <a:r>
              <a:rPr lang="es-ES_tradnl" sz="2100" dirty="0" smtClean="0">
                <a:latin typeface="Agency FB" panose="020B0503020202020204" pitchFamily="34" charset="0"/>
              </a:rPr>
              <a:t> </a:t>
            </a:r>
            <a:r>
              <a:rPr lang="es-ES_tradnl" sz="2100" dirty="0">
                <a:latin typeface="Agency FB" panose="020B0503020202020204" pitchFamily="34" charset="0"/>
              </a:rPr>
              <a:t>done: 5</a:t>
            </a:r>
          </a:p>
          <a:p>
            <a:endParaRPr lang="es-ES_tradnl" dirty="0" smtClean="0">
              <a:latin typeface="Agency FB" panose="020B0503020202020204" pitchFamily="34" charset="0"/>
            </a:endParaRPr>
          </a:p>
          <a:p>
            <a:endParaRPr lang="es-ES_tradnl" dirty="0">
              <a:latin typeface="Agency FB" panose="020B0503020202020204" pitchFamily="34" charset="0"/>
            </a:endParaRPr>
          </a:p>
          <a:p>
            <a:r>
              <a:rPr lang="es-ES_tradnl" sz="2100" dirty="0" smtClean="0">
                <a:latin typeface="Agency FB" panose="020B0503020202020204" pitchFamily="34" charset="0"/>
              </a:rPr>
              <a:t>Vamos  a hacer los retos durante 5 semanas, </a:t>
            </a:r>
          </a:p>
          <a:p>
            <a:r>
              <a:rPr lang="es-ES_tradnl" sz="2100" dirty="0" smtClean="0">
                <a:latin typeface="Agency FB" panose="020B0503020202020204" pitchFamily="34" charset="0"/>
              </a:rPr>
              <a:t>tenéis que hacerlos correctamente.</a:t>
            </a:r>
          </a:p>
          <a:p>
            <a:r>
              <a:rPr lang="es-ES_tradnl" sz="2100" dirty="0" smtClean="0">
                <a:latin typeface="Agency FB" panose="020B0503020202020204" pitchFamily="34" charset="0"/>
              </a:rPr>
              <a:t>Si conseguís:</a:t>
            </a:r>
          </a:p>
          <a:p>
            <a:pPr>
              <a:buFontTx/>
              <a:buChar char="-"/>
            </a:pPr>
            <a:r>
              <a:rPr lang="es-ES_tradnl" sz="2100" dirty="0">
                <a:latin typeface="Agency FB" panose="020B0503020202020204" pitchFamily="34" charset="0"/>
              </a:rPr>
              <a:t>5 </a:t>
            </a:r>
            <a:r>
              <a:rPr lang="es-ES_tradnl" sz="2100" dirty="0" smtClean="0">
                <a:latin typeface="Agency FB" panose="020B0503020202020204" pitchFamily="34" charset="0"/>
              </a:rPr>
              <a:t>retos hechos: </a:t>
            </a:r>
            <a:r>
              <a:rPr lang="es-ES_tradnl" sz="2100" dirty="0">
                <a:latin typeface="Agency FB" panose="020B0503020202020204" pitchFamily="34" charset="0"/>
              </a:rPr>
              <a:t>10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4 </a:t>
            </a:r>
            <a:r>
              <a:rPr lang="es-ES_tradnl" sz="2100" dirty="0">
                <a:latin typeface="Agency FB" panose="020B0503020202020204" pitchFamily="34" charset="0"/>
              </a:rPr>
              <a:t>retos hechos: 9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3 </a:t>
            </a:r>
            <a:r>
              <a:rPr lang="es-ES_tradnl" sz="2100" dirty="0">
                <a:latin typeface="Agency FB" panose="020B0503020202020204" pitchFamily="34" charset="0"/>
              </a:rPr>
              <a:t>retos hechos: 8</a:t>
            </a: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2 </a:t>
            </a:r>
            <a:r>
              <a:rPr lang="es-ES_tradnl" sz="2100" dirty="0">
                <a:latin typeface="Agency FB" panose="020B0503020202020204" pitchFamily="34" charset="0"/>
              </a:rPr>
              <a:t>retos hechos: 6</a:t>
            </a:r>
            <a:endParaRPr lang="es-ES_tradnl" sz="2100" dirty="0" smtClean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s-ES_tradnl" sz="2100" dirty="0" smtClean="0">
                <a:latin typeface="Agency FB" panose="020B0503020202020204" pitchFamily="34" charset="0"/>
              </a:rPr>
              <a:t>1 reto hecho: 5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78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1º eso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" dirty="0"/>
              <a:t>Juggle 2 </a:t>
            </a:r>
            <a:r>
              <a:rPr lang="es-ES" dirty="0" err="1"/>
              <a:t>Balls</a:t>
            </a:r>
            <a:r>
              <a:rPr lang="es-ES" dirty="0"/>
              <a:t> in 1 Hand</a:t>
            </a:r>
          </a:p>
          <a:p>
            <a:endParaRPr lang="es-ES" dirty="0"/>
          </a:p>
        </p:txBody>
      </p:sp>
      <p:pic>
        <p:nvPicPr>
          <p:cNvPr id="7" name="7DKaWwRo-E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acting</a:t>
            </a:r>
            <a:r>
              <a:rPr lang="es-ES_tradnl" dirty="0" smtClean="0"/>
              <a:t> </a:t>
            </a:r>
          </a:p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_tradnl" dirty="0" smtClean="0"/>
              <a:t>PERFORM </a:t>
            </a:r>
            <a:r>
              <a:rPr lang="es-ES_tradnl" dirty="0" err="1" smtClean="0"/>
              <a:t>any</a:t>
            </a:r>
            <a:r>
              <a:rPr lang="es-ES_tradnl" dirty="0" smtClean="0"/>
              <a:t> sport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want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Representa cualquier deporte que quieras.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0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2º eso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1. Soccer, </a:t>
            </a:r>
            <a:r>
              <a:rPr lang="en-US" dirty="0" smtClean="0"/>
              <a:t>Around </a:t>
            </a:r>
            <a:r>
              <a:rPr lang="en-US" dirty="0"/>
              <a:t>the world 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7" name="SKvHI8ohDI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16017" y="2152106"/>
            <a:ext cx="4864491" cy="679994"/>
          </a:xfrm>
        </p:spPr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Breath</a:t>
            </a:r>
            <a:r>
              <a:rPr lang="es-ES_tradnl" dirty="0" smtClean="0"/>
              <a:t> and </a:t>
            </a:r>
            <a:r>
              <a:rPr lang="es-ES_tradnl" dirty="0" err="1" smtClean="0"/>
              <a:t>relaxation</a:t>
            </a:r>
            <a:endParaRPr lang="es-ES_tradnl" dirty="0" smtClean="0"/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_tradnl" dirty="0" err="1" smtClean="0"/>
              <a:t>Choose</a:t>
            </a:r>
            <a:r>
              <a:rPr lang="es-ES_tradnl" dirty="0" smtClean="0"/>
              <a:t>, </a:t>
            </a:r>
            <a:r>
              <a:rPr lang="es-ES_tradnl" dirty="0" err="1" smtClean="0"/>
              <a:t>practice</a:t>
            </a:r>
            <a:r>
              <a:rPr lang="es-ES_tradnl" dirty="0" smtClean="0"/>
              <a:t> and </a:t>
            </a:r>
            <a:r>
              <a:rPr lang="es-ES_tradnl" dirty="0" err="1" smtClean="0"/>
              <a:t>explain</a:t>
            </a:r>
            <a:r>
              <a:rPr lang="es-ES_tradnl" dirty="0" smtClean="0"/>
              <a:t> a </a:t>
            </a:r>
            <a:r>
              <a:rPr lang="es-ES_tradnl" dirty="0" err="1" smtClean="0"/>
              <a:t>breathing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relaxation</a:t>
            </a:r>
            <a:r>
              <a:rPr lang="es-ES_tradnl" dirty="0" smtClean="0"/>
              <a:t> </a:t>
            </a:r>
            <a:r>
              <a:rPr lang="es-ES_tradnl" dirty="0" err="1" smtClean="0"/>
              <a:t>technique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Elige, practica y explica una técnica de respiración o relajación.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B80E0F"/>
                </a:solidFill>
              </a:rPr>
              <a:t>3º eso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1. jumping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rope</a:t>
            </a:r>
            <a:r>
              <a:rPr lang="es-ES_tradnl" dirty="0" smtClean="0"/>
              <a:t>, 1 minute</a:t>
            </a:r>
          </a:p>
          <a:p>
            <a:r>
              <a:rPr lang="es-ES_tradnl" dirty="0" err="1" smtClean="0">
                <a:latin typeface="Agency FB" panose="020B0503020202020204" pitchFamily="34" charset="0"/>
              </a:rPr>
              <a:t>An</a:t>
            </a:r>
            <a:r>
              <a:rPr lang="es-ES_tradnl" dirty="0" smtClean="0">
                <a:latin typeface="Agency FB" panose="020B0503020202020204" pitchFamily="34" charset="0"/>
              </a:rPr>
              <a:t> aerobic </a:t>
            </a:r>
            <a:r>
              <a:rPr lang="es-ES_tradnl" dirty="0" err="1" smtClean="0">
                <a:latin typeface="Agency FB" panose="020B0503020202020204" pitchFamily="34" charset="0"/>
              </a:rPr>
              <a:t>endurance</a:t>
            </a:r>
            <a:r>
              <a:rPr lang="es-ES_tradnl" dirty="0" smtClean="0">
                <a:latin typeface="Agency FB" panose="020B0503020202020204" pitchFamily="34" charset="0"/>
              </a:rPr>
              <a:t> and </a:t>
            </a:r>
            <a:r>
              <a:rPr lang="es-ES_tradnl" dirty="0" err="1" smtClean="0">
                <a:latin typeface="Agency FB" panose="020B0503020202020204" pitchFamily="34" charset="0"/>
              </a:rPr>
              <a:t>coordination</a:t>
            </a:r>
            <a:r>
              <a:rPr lang="es-ES_tradnl" dirty="0" smtClean="0">
                <a:latin typeface="Agency FB" panose="020B0503020202020204" pitchFamily="34" charset="0"/>
              </a:rPr>
              <a:t> </a:t>
            </a:r>
            <a:r>
              <a:rPr lang="es-ES_tradnl" dirty="0" err="1" smtClean="0">
                <a:latin typeface="Agency FB" panose="020B0503020202020204" pitchFamily="34" charset="0"/>
              </a:rPr>
              <a:t>challenge</a:t>
            </a:r>
            <a:endParaRPr lang="es-ES_tradnl" dirty="0" smtClean="0">
              <a:latin typeface="Agency FB" panose="020B0503020202020204" pitchFamily="34" charset="0"/>
            </a:endParaRPr>
          </a:p>
        </p:txBody>
      </p:sp>
      <p:pic>
        <p:nvPicPr>
          <p:cNvPr id="7" name="jyTwUdsXti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/>
              <a:t>2. Cook and </a:t>
            </a:r>
            <a:r>
              <a:rPr lang="es-ES_tradnl" dirty="0" err="1"/>
              <a:t>explain</a:t>
            </a:r>
            <a:r>
              <a:rPr lang="es-ES_tradnl" dirty="0"/>
              <a:t> a </a:t>
            </a:r>
            <a:r>
              <a:rPr lang="es-ES_tradnl" dirty="0" err="1"/>
              <a:t>healthy</a:t>
            </a:r>
            <a:r>
              <a:rPr lang="es-ES_tradnl" dirty="0"/>
              <a:t> </a:t>
            </a:r>
            <a:r>
              <a:rPr lang="es-ES_tradnl" dirty="0" err="1"/>
              <a:t>meal</a:t>
            </a:r>
            <a:endParaRPr lang="es-ES" dirty="0"/>
          </a:p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_tradnl" dirty="0" err="1"/>
              <a:t>Choose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 </a:t>
            </a:r>
            <a:r>
              <a:rPr lang="es-ES_tradnl" dirty="0" err="1"/>
              <a:t>healthy</a:t>
            </a:r>
            <a:r>
              <a:rPr lang="es-ES_tradnl" dirty="0"/>
              <a:t> </a:t>
            </a:r>
            <a:r>
              <a:rPr lang="es-ES_tradnl" dirty="0" err="1"/>
              <a:t>meal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, </a:t>
            </a:r>
            <a:r>
              <a:rPr lang="es-ES_tradnl" dirty="0" err="1"/>
              <a:t>cook</a:t>
            </a:r>
            <a:r>
              <a:rPr lang="es-ES_tradnl" dirty="0"/>
              <a:t> and </a:t>
            </a:r>
            <a:r>
              <a:rPr lang="es-ES_tradnl" dirty="0" err="1" smtClean="0"/>
              <a:t>explain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Elige cualquier comida saludable que te guste, cocínala y explícala.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7033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B80E0F"/>
                </a:solidFill>
              </a:rPr>
              <a:t>4º </a:t>
            </a:r>
            <a:r>
              <a:rPr lang="es-ES_tradnl" dirty="0">
                <a:solidFill>
                  <a:srgbClr val="B80E0F"/>
                </a:solidFill>
              </a:rPr>
              <a:t>eso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1. Do 3 </a:t>
            </a:r>
            <a:r>
              <a:rPr lang="es-ES_tradnl" dirty="0" err="1" smtClean="0"/>
              <a:t>climbing</a:t>
            </a:r>
            <a:r>
              <a:rPr lang="es-ES_tradnl" dirty="0" smtClean="0"/>
              <a:t> </a:t>
            </a:r>
            <a:r>
              <a:rPr lang="es-ES_tradnl" dirty="0" err="1" smtClean="0"/>
              <a:t>knots</a:t>
            </a:r>
            <a:r>
              <a:rPr lang="es-ES_tradnl" dirty="0" smtClean="0"/>
              <a:t>                  (haz 3 nudos de escalada).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  <p:pic>
        <p:nvPicPr>
          <p:cNvPr id="7" name="jqEUbuuOWjE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Voleiball</a:t>
            </a:r>
            <a:r>
              <a:rPr lang="es-ES_tradnl" dirty="0" smtClean="0"/>
              <a:t>. 20 </a:t>
            </a:r>
            <a:r>
              <a:rPr lang="es-ES_tradnl" dirty="0" err="1" smtClean="0"/>
              <a:t>bump</a:t>
            </a:r>
            <a:r>
              <a:rPr lang="es-ES_tradnl" dirty="0" smtClean="0"/>
              <a:t> </a:t>
            </a:r>
            <a:r>
              <a:rPr lang="es-ES_tradnl" dirty="0" err="1" smtClean="0"/>
              <a:t>passes</a:t>
            </a:r>
            <a:r>
              <a:rPr lang="es-ES_tradnl" dirty="0" smtClean="0"/>
              <a:t>        (20 autopases de antebrazo).</a:t>
            </a:r>
          </a:p>
          <a:p>
            <a:endParaRPr lang="es-ES" dirty="0"/>
          </a:p>
        </p:txBody>
      </p:sp>
      <p:pic>
        <p:nvPicPr>
          <p:cNvPr id="8" name="XgHKbjP5mRI"/>
          <p:cNvPicPr>
            <a:picLocks noGrp="1" noRot="1" noChangeAspect="1"/>
          </p:cNvPicPr>
          <p:nvPr>
            <p:ph sz="quarter" idx="1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51575" y="2832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61546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B80E0F"/>
                </a:solidFill>
              </a:rPr>
              <a:t>1º Bachillerato</a:t>
            </a:r>
            <a:endParaRPr lang="es-ES" dirty="0"/>
          </a:p>
        </p:txBody>
      </p:sp>
      <p:pic>
        <p:nvPicPr>
          <p:cNvPr id="12" name="bql6sIU2A7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05329" y="2152106"/>
            <a:ext cx="4864491" cy="679994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2. yoga. </a:t>
            </a:r>
            <a:r>
              <a:rPr lang="en-US" dirty="0"/>
              <a:t>Sun </a:t>
            </a:r>
            <a:r>
              <a:rPr lang="en-US" dirty="0" smtClean="0"/>
              <a:t>Salutation.</a:t>
            </a:r>
          </a:p>
          <a:p>
            <a:r>
              <a:rPr lang="en-US" sz="1600" dirty="0"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latin typeface="Agency FB" panose="020B0503020202020204" pitchFamily="34" charset="0"/>
              </a:rPr>
              <a:t>secuencia</a:t>
            </a:r>
            <a:r>
              <a:rPr lang="en-US" sz="1600" dirty="0" smtClean="0"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latin typeface="Agency FB" panose="020B0503020202020204" pitchFamily="34" charset="0"/>
              </a:rPr>
              <a:t>saludo</a:t>
            </a:r>
            <a:r>
              <a:rPr lang="en-US" sz="1600" dirty="0" smtClean="0">
                <a:latin typeface="Agency FB" panose="020B0503020202020204" pitchFamily="34" charset="0"/>
              </a:rPr>
              <a:t> al sol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bring sally up squat challenge</a:t>
            </a:r>
          </a:p>
          <a:p>
            <a:r>
              <a:rPr lang="en-US" sz="1600" dirty="0" smtClean="0">
                <a:latin typeface="Agency FB" panose="020B0503020202020204" pitchFamily="34" charset="0"/>
              </a:rPr>
              <a:t>You can do it with push ups too, but it´s insane 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 </a:t>
            </a:r>
          </a:p>
          <a:p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(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Podéis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hacerlo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también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con 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flexiones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pero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es</a:t>
            </a:r>
            <a:r>
              <a:rPr lang="en-U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de locos )</a:t>
            </a:r>
            <a:r>
              <a:rPr lang="es-ES" sz="1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       </a:t>
            </a:r>
            <a:endParaRPr lang="en-US" sz="1600" dirty="0" smtClean="0">
              <a:latin typeface="Agency FB" panose="020B0503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L4Z7lix6Qao"/>
          <p:cNvPicPr>
            <a:picLocks noGrp="1" noRot="1" noChangeAspect="1"/>
          </p:cNvPicPr>
          <p:nvPr>
            <p:ph sz="quarter" idx="1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51575" y="2832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5275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deporte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1. Al menos 10 ejercicios coordinación pies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  <p:pic>
        <p:nvPicPr>
          <p:cNvPr id="7" name="qDazloD4w_0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4563" y="2832100"/>
            <a:ext cx="4572000" cy="257175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16017" y="1650158"/>
            <a:ext cx="4864491" cy="679994"/>
          </a:xfrm>
        </p:spPr>
        <p:txBody>
          <a:bodyPr/>
          <a:lstStyle/>
          <a:p>
            <a:r>
              <a:rPr lang="es-ES_tradnl" dirty="0" smtClean="0"/>
              <a:t>2. Cualquier gesto deportivo</a:t>
            </a:r>
          </a:p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_tradnl" dirty="0" smtClean="0"/>
              <a:t>Elegid libremente cualquier gesto deportivo y grabad 1 vídeo de 1 minuto. No se puede repetir el gesto a lo largo de las semanas y tiene que tener cierta dificultad técnica (por ejemplo: </a:t>
            </a:r>
            <a:r>
              <a:rPr lang="es-ES_tradnl" dirty="0" err="1" smtClean="0"/>
              <a:t>freestyle</a:t>
            </a:r>
            <a:r>
              <a:rPr lang="es-ES_tradnl" dirty="0" smtClean="0"/>
              <a:t> con un balón, 20 toques con una raqueta…)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8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188</TotalTime>
  <Words>499</Words>
  <Application>Microsoft Office PowerPoint</Application>
  <PresentationFormat>Panorámica</PresentationFormat>
  <Paragraphs>61</Paragraphs>
  <Slides>9</Slides>
  <Notes>1</Notes>
  <HiddenSlides>0</HiddenSlides>
  <MMClips>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Agency FB</vt:lpstr>
      <vt:lpstr>Arial</vt:lpstr>
      <vt:lpstr>Calibri</vt:lpstr>
      <vt:lpstr>Impact</vt:lpstr>
      <vt:lpstr>Wingdings</vt:lpstr>
      <vt:lpstr>Evento principal</vt:lpstr>
      <vt:lpstr>Physical Education Challenges First Week </vt:lpstr>
      <vt:lpstr>explanation</vt:lpstr>
      <vt:lpstr>AssesSment              calificación</vt:lpstr>
      <vt:lpstr>1º eso</vt:lpstr>
      <vt:lpstr>2º eso</vt:lpstr>
      <vt:lpstr>3º eso</vt:lpstr>
      <vt:lpstr>4º eso</vt:lpstr>
      <vt:lpstr>1º Bachillerato</vt:lpstr>
      <vt:lpstr>deporte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Challenges First Week </dc:title>
  <dc:creator>rober</dc:creator>
  <cp:lastModifiedBy>rober</cp:lastModifiedBy>
  <cp:revision>26</cp:revision>
  <dcterms:created xsi:type="dcterms:W3CDTF">2020-04-17T07:38:50Z</dcterms:created>
  <dcterms:modified xsi:type="dcterms:W3CDTF">2020-04-17T12:01:45Z</dcterms:modified>
  <cp:contentStatus/>
</cp:coreProperties>
</file>